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4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20104100" cy="11309350"/>
  <p:notesSz cx="20104100" cy="113093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94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5538412" cy="7018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3382747" y="0"/>
            <a:ext cx="25538412" cy="7018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271158" y="1748433"/>
            <a:ext cx="8392480" cy="472077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893480" y="6731468"/>
            <a:ext cx="47147837" cy="550756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3285666"/>
            <a:ext cx="25538412" cy="701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3382747" y="13285666"/>
            <a:ext cx="25538412" cy="701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目前：三分之一的人们都会跟踪自己的健康数据， 跟踪健康数据的产业创造了十亿的增长</a:t>
            </a:r>
            <a:endParaRPr lang="zh-CN" altLang="en-US"/>
          </a:p>
          <a:p>
            <a:r>
              <a:rPr lang="zh-CN" altLang="en-US"/>
              <a:t>未来发展前景：</a:t>
            </a:r>
            <a:r>
              <a:rPr lang="en-US" altLang="zh-CN"/>
              <a:t>482</a:t>
            </a:r>
            <a:r>
              <a:rPr lang="zh-CN" altLang="en-US"/>
              <a:t>亿市场份额 </a:t>
            </a:r>
            <a:r>
              <a:rPr lang="en-US" altLang="zh-CN"/>
              <a:t>5.6</a:t>
            </a:r>
            <a:r>
              <a:rPr lang="zh-CN" altLang="en-US"/>
              <a:t>亿穿戴设备   </a:t>
            </a:r>
            <a:r>
              <a:rPr lang="en-US" altLang="zh-CN"/>
              <a:t>8700</a:t>
            </a:r>
            <a:r>
              <a:rPr lang="zh-CN" altLang="en-US"/>
              <a:t>万追踪器将上市</a:t>
            </a:r>
            <a:endParaRPr lang="zh-CN" altLang="en-US"/>
          </a:p>
          <a:p>
            <a:r>
              <a:rPr lang="zh-CN" altLang="en-US"/>
              <a:t>说明现实意义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03541" y="4144241"/>
            <a:ext cx="11897016" cy="1357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00" b="1" i="0">
                <a:solidFill>
                  <a:srgbClr val="E84A27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ts val="2015"/>
              </a:lnSpc>
            </a:pPr>
            <a:fld id="{81D60167-4931-47E6-BA6A-407CBD079E47}" type="slidenum">
              <a:rPr spc="15" dirty="0"/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ts val="2015"/>
              </a:lnSpc>
            </a:pPr>
            <a:fld id="{81D60167-4931-47E6-BA6A-407CBD079E47}" type="slidenum">
              <a:rPr spc="15" dirty="0"/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ts val="2015"/>
              </a:lnSpc>
            </a:pPr>
            <a:fld id="{81D60167-4931-47E6-BA6A-407CBD079E47}" type="slidenum">
              <a:rPr spc="15" dirty="0"/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ts val="2015"/>
              </a:lnSpc>
            </a:pPr>
            <a:fld id="{81D60167-4931-47E6-BA6A-407CBD079E47}" type="slidenum">
              <a:rPr spc="15" dirty="0"/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ts val="2015"/>
              </a:lnSpc>
            </a:pPr>
            <a:fld id="{81D60167-4931-47E6-BA6A-407CBD079E47}" type="slidenum">
              <a:rPr spc="15" dirty="0"/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634" y="10593465"/>
            <a:ext cx="20083145" cy="544830"/>
          </a:xfrm>
          <a:custGeom>
            <a:avLst/>
            <a:gdLst/>
            <a:ahLst/>
            <a:cxnLst/>
            <a:rect l="l" t="t" r="r" b="b"/>
            <a:pathLst>
              <a:path w="20083145" h="544829">
                <a:moveTo>
                  <a:pt x="0" y="0"/>
                </a:moveTo>
                <a:lnTo>
                  <a:pt x="20082826" y="0"/>
                </a:lnTo>
                <a:lnTo>
                  <a:pt x="20082826" y="544813"/>
                </a:lnTo>
                <a:lnTo>
                  <a:pt x="0" y="544813"/>
                </a:lnTo>
                <a:lnTo>
                  <a:pt x="0" y="0"/>
                </a:lnTo>
                <a:close/>
              </a:path>
            </a:pathLst>
          </a:custGeom>
          <a:solidFill>
            <a:srgbClr val="25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112665" y="0"/>
            <a:ext cx="17971770" cy="1553845"/>
          </a:xfrm>
          <a:custGeom>
            <a:avLst/>
            <a:gdLst/>
            <a:ahLst/>
            <a:cxnLst/>
            <a:rect l="l" t="t" r="r" b="b"/>
            <a:pathLst>
              <a:path w="17971770" h="1553845">
                <a:moveTo>
                  <a:pt x="0" y="0"/>
                </a:moveTo>
                <a:lnTo>
                  <a:pt x="17971256" y="0"/>
                </a:lnTo>
                <a:lnTo>
                  <a:pt x="17971256" y="1553654"/>
                </a:lnTo>
                <a:lnTo>
                  <a:pt x="0" y="1553654"/>
                </a:lnTo>
                <a:lnTo>
                  <a:pt x="0" y="0"/>
                </a:lnTo>
                <a:close/>
              </a:path>
            </a:pathLst>
          </a:custGeom>
          <a:solidFill>
            <a:srgbClr val="25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90750" y="0"/>
            <a:ext cx="2014220" cy="1550035"/>
          </a:xfrm>
          <a:custGeom>
            <a:avLst/>
            <a:gdLst/>
            <a:ahLst/>
            <a:cxnLst/>
            <a:rect l="l" t="t" r="r" b="b"/>
            <a:pathLst>
              <a:path w="2014220" h="1550035">
                <a:moveTo>
                  <a:pt x="2014034" y="0"/>
                </a:moveTo>
                <a:lnTo>
                  <a:pt x="0" y="0"/>
                </a:lnTo>
                <a:lnTo>
                  <a:pt x="2014034" y="1549700"/>
                </a:lnTo>
                <a:lnTo>
                  <a:pt x="2014034" y="0"/>
                </a:lnTo>
                <a:close/>
              </a:path>
            </a:pathLst>
          </a:custGeom>
          <a:solidFill>
            <a:srgbClr val="E849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2103680" y="0"/>
            <a:ext cx="2084705" cy="1546860"/>
          </a:xfrm>
          <a:custGeom>
            <a:avLst/>
            <a:gdLst/>
            <a:ahLst/>
            <a:cxnLst/>
            <a:rect l="l" t="t" r="r" b="b"/>
            <a:pathLst>
              <a:path w="2084704" h="1546860">
                <a:moveTo>
                  <a:pt x="70709" y="0"/>
                </a:moveTo>
                <a:lnTo>
                  <a:pt x="0" y="0"/>
                </a:lnTo>
                <a:lnTo>
                  <a:pt x="0" y="1546590"/>
                </a:lnTo>
                <a:lnTo>
                  <a:pt x="2084606" y="1546590"/>
                </a:lnTo>
                <a:lnTo>
                  <a:pt x="70709" y="0"/>
                </a:lnTo>
                <a:close/>
              </a:path>
            </a:pathLst>
          </a:custGeom>
          <a:solidFill>
            <a:srgbClr val="E849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848340" y="10611237"/>
            <a:ext cx="2933995" cy="5092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95902" y="-44112"/>
            <a:ext cx="12112294" cy="145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5066" y="2269953"/>
            <a:ext cx="16813966" cy="673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8937372" y="10756814"/>
            <a:ext cx="330834" cy="276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ts val="2015"/>
              </a:lnSpc>
            </a:pPr>
            <a:fld id="{81D60167-4931-47E6-BA6A-407CBD079E47}" type="slidenum">
              <a:rPr spc="15" dirty="0"/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5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9.png"/><Relationship Id="rId7" Type="http://schemas.openxmlformats.org/officeDocument/2006/relationships/image" Target="../media/image8.jpeg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5.png"/><Relationship Id="rId1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1" Type="http://schemas.openxmlformats.org/officeDocument/2006/relationships/slideLayout" Target="../slideLayouts/slideLayout4.xml"/><Relationship Id="rId20" Type="http://schemas.openxmlformats.org/officeDocument/2006/relationships/image" Target="../media/image23.png"/><Relationship Id="rId2" Type="http://schemas.openxmlformats.org/officeDocument/2006/relationships/image" Target="../media/image25.jpeg"/><Relationship Id="rId19" Type="http://schemas.openxmlformats.org/officeDocument/2006/relationships/image" Target="../media/image22.png"/><Relationship Id="rId18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6" Type="http://schemas.openxmlformats.org/officeDocument/2006/relationships/image" Target="../media/image96.png"/><Relationship Id="rId5" Type="http://schemas.openxmlformats.org/officeDocument/2006/relationships/image" Target="../media/image6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2.png"/><Relationship Id="rId7" Type="http://schemas.openxmlformats.org/officeDocument/2006/relationships/image" Target="../media/image66.png"/><Relationship Id="rId6" Type="http://schemas.openxmlformats.org/officeDocument/2006/relationships/image" Target="../media/image101.png"/><Relationship Id="rId5" Type="http://schemas.openxmlformats.org/officeDocument/2006/relationships/image" Target="../media/image65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image" Target="../media/image102.png"/><Relationship Id="rId7" Type="http://schemas.openxmlformats.org/officeDocument/2006/relationships/image" Target="../media/image66.png"/><Relationship Id="rId6" Type="http://schemas.openxmlformats.org/officeDocument/2006/relationships/image" Target="../media/image101.png"/><Relationship Id="rId5" Type="http://schemas.openxmlformats.org/officeDocument/2006/relationships/image" Target="../media/image65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109.jpeg"/><Relationship Id="rId5" Type="http://schemas.openxmlformats.org/officeDocument/2006/relationships/image" Target="../media/image108.png"/><Relationship Id="rId4" Type="http://schemas.openxmlformats.org/officeDocument/2006/relationships/image" Target="../media/image107.jpe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10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mailto:whassan3@illinois.edu" TargetMode="External"/><Relationship Id="rId1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jpeg"/><Relationship Id="rId8" Type="http://schemas.openxmlformats.org/officeDocument/2006/relationships/image" Target="../media/image37.png"/><Relationship Id="rId7" Type="http://schemas.openxmlformats.org/officeDocument/2006/relationships/image" Target="../media/image36.jpeg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3.png"/><Relationship Id="rId13" Type="http://schemas.openxmlformats.org/officeDocument/2006/relationships/image" Target="../media/image42.jpeg"/><Relationship Id="rId12" Type="http://schemas.openxmlformats.org/officeDocument/2006/relationships/image" Target="../media/image41.png"/><Relationship Id="rId11" Type="http://schemas.openxmlformats.org/officeDocument/2006/relationships/image" Target="../media/image40.jpeg"/><Relationship Id="rId10" Type="http://schemas.openxmlformats.org/officeDocument/2006/relationships/image" Target="../media/image39.png"/><Relationship Id="rId1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jpe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627520"/>
            <a:ext cx="20104100" cy="544830"/>
          </a:xfrm>
          <a:custGeom>
            <a:avLst/>
            <a:gdLst/>
            <a:ahLst/>
            <a:cxnLst/>
            <a:rect l="l" t="t" r="r" b="b"/>
            <a:pathLst>
              <a:path w="20104100" h="544829">
                <a:moveTo>
                  <a:pt x="0" y="0"/>
                </a:moveTo>
                <a:lnTo>
                  <a:pt x="20104099" y="0"/>
                </a:lnTo>
                <a:lnTo>
                  <a:pt x="20104099" y="544813"/>
                </a:lnTo>
                <a:lnTo>
                  <a:pt x="0" y="544813"/>
                </a:lnTo>
                <a:lnTo>
                  <a:pt x="0" y="0"/>
                </a:lnTo>
                <a:close/>
              </a:path>
            </a:pathLst>
          </a:custGeom>
          <a:solidFill>
            <a:srgbClr val="25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12664" y="0"/>
            <a:ext cx="17971770" cy="1560830"/>
          </a:xfrm>
          <a:custGeom>
            <a:avLst/>
            <a:gdLst/>
            <a:ahLst/>
            <a:cxnLst/>
            <a:rect l="l" t="t" r="r" b="b"/>
            <a:pathLst>
              <a:path w="17971770" h="1560830">
                <a:moveTo>
                  <a:pt x="0" y="0"/>
                </a:moveTo>
                <a:lnTo>
                  <a:pt x="17971258" y="0"/>
                </a:lnTo>
                <a:lnTo>
                  <a:pt x="17971258" y="1560406"/>
                </a:lnTo>
                <a:lnTo>
                  <a:pt x="0" y="1560406"/>
                </a:lnTo>
                <a:lnTo>
                  <a:pt x="0" y="0"/>
                </a:lnTo>
                <a:close/>
              </a:path>
            </a:pathLst>
          </a:custGeom>
          <a:solidFill>
            <a:srgbClr val="25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668" y="0"/>
            <a:ext cx="2022475" cy="1576070"/>
          </a:xfrm>
          <a:custGeom>
            <a:avLst/>
            <a:gdLst/>
            <a:ahLst/>
            <a:cxnLst/>
            <a:rect l="l" t="t" r="r" b="b"/>
            <a:pathLst>
              <a:path w="2022475" h="1576070">
                <a:moveTo>
                  <a:pt x="2022116" y="0"/>
                </a:moveTo>
                <a:lnTo>
                  <a:pt x="0" y="0"/>
                </a:lnTo>
                <a:lnTo>
                  <a:pt x="2022116" y="1575541"/>
                </a:lnTo>
                <a:lnTo>
                  <a:pt x="2022116" y="0"/>
                </a:lnTo>
                <a:close/>
              </a:path>
            </a:pathLst>
          </a:custGeom>
          <a:solidFill>
            <a:srgbClr val="E849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03680" y="0"/>
            <a:ext cx="2084705" cy="1570990"/>
          </a:xfrm>
          <a:custGeom>
            <a:avLst/>
            <a:gdLst/>
            <a:ahLst/>
            <a:cxnLst/>
            <a:rect l="l" t="t" r="r" b="b"/>
            <a:pathLst>
              <a:path w="2084704" h="1570990">
                <a:moveTo>
                  <a:pt x="62667" y="0"/>
                </a:moveTo>
                <a:lnTo>
                  <a:pt x="0" y="0"/>
                </a:lnTo>
                <a:lnTo>
                  <a:pt x="0" y="1570960"/>
                </a:lnTo>
                <a:lnTo>
                  <a:pt x="2084606" y="1570960"/>
                </a:lnTo>
                <a:lnTo>
                  <a:pt x="62667" y="0"/>
                </a:lnTo>
                <a:close/>
              </a:path>
            </a:pathLst>
          </a:custGeom>
          <a:solidFill>
            <a:srgbClr val="E849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1731749"/>
            <a:ext cx="18270220" cy="3795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000"/>
              </a:lnSpc>
              <a:spcBef>
                <a:spcPts val="100"/>
              </a:spcBef>
            </a:pPr>
            <a:r>
              <a:rPr sz="725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Analysis </a:t>
            </a:r>
            <a:r>
              <a:rPr sz="7250" b="1" spc="-22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7250" b="1" spc="-1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Privacy </a:t>
            </a:r>
            <a:r>
              <a:rPr sz="7250" b="1" spc="-1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Protections </a:t>
            </a:r>
            <a:r>
              <a:rPr sz="7250" b="1" spc="12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7250" b="1" spc="-8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Fitness</a:t>
            </a:r>
            <a:r>
              <a:rPr sz="7250" b="1" spc="-7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7250" b="1" spc="-10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Tracking  </a:t>
            </a:r>
            <a:r>
              <a:rPr sz="7250" b="1" spc="-8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Social </a:t>
            </a:r>
            <a:r>
              <a:rPr sz="7250" b="1" spc="-19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Networks</a:t>
            </a:r>
            <a:r>
              <a:rPr sz="7250" b="1" spc="-3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7250" b="1" spc="-33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-or-</a:t>
            </a:r>
            <a:endParaRPr sz="7250">
              <a:latin typeface="Calibri" panose="020F0502020204030204"/>
              <a:cs typeface="Calibri" panose="020F0502020204030204"/>
            </a:endParaRPr>
          </a:p>
          <a:p>
            <a:pPr marL="17780" algn="ctr">
              <a:lnSpc>
                <a:spcPct val="100000"/>
              </a:lnSpc>
              <a:spcBef>
                <a:spcPts val="1195"/>
              </a:spcBef>
            </a:pPr>
            <a:r>
              <a:rPr sz="7250" b="1" spc="-29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You </a:t>
            </a:r>
            <a:r>
              <a:rPr sz="7250" b="1" spc="-2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7250" b="1" spc="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run, </a:t>
            </a:r>
            <a:r>
              <a:rPr sz="7250" b="1" spc="-9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but </a:t>
            </a:r>
            <a:r>
              <a:rPr sz="7250" b="1" spc="-2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7250" b="1" spc="-9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7250" b="1" spc="-60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7250" b="1" spc="-6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hide?</a:t>
            </a:r>
            <a:endParaRPr sz="72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1168" y="6458307"/>
            <a:ext cx="1284541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b="1" i="1" spc="-135" dirty="0">
                <a:solidFill>
                  <a:srgbClr val="FF2F92"/>
                </a:solidFill>
                <a:latin typeface="Lucida Sans"/>
                <a:cs typeface="Lucida Sans"/>
              </a:rPr>
              <a:t>Wajih</a:t>
            </a:r>
            <a:r>
              <a:rPr sz="4750" b="1" i="1" spc="-375" dirty="0">
                <a:solidFill>
                  <a:srgbClr val="FF2F92"/>
                </a:solidFill>
                <a:latin typeface="Lucida Sans"/>
                <a:cs typeface="Lucida Sans"/>
              </a:rPr>
              <a:t> </a:t>
            </a:r>
            <a:r>
              <a:rPr sz="4750" b="1" i="1" spc="-25" dirty="0">
                <a:solidFill>
                  <a:srgbClr val="FF2F92"/>
                </a:solidFill>
                <a:latin typeface="Lucida Sans"/>
                <a:cs typeface="Lucida Sans"/>
              </a:rPr>
              <a:t>Ul</a:t>
            </a:r>
            <a:r>
              <a:rPr sz="4750" b="1" i="1" spc="-370" dirty="0">
                <a:solidFill>
                  <a:srgbClr val="FF2F92"/>
                </a:solidFill>
                <a:latin typeface="Lucida Sans"/>
                <a:cs typeface="Lucida Sans"/>
              </a:rPr>
              <a:t> </a:t>
            </a:r>
            <a:r>
              <a:rPr sz="4750" b="1" i="1" spc="-145" dirty="0">
                <a:solidFill>
                  <a:srgbClr val="FF2F92"/>
                </a:solidFill>
                <a:latin typeface="Lucida Sans"/>
                <a:cs typeface="Lucida Sans"/>
              </a:rPr>
              <a:t>Hassan</a:t>
            </a:r>
            <a:r>
              <a:rPr sz="4750" spc="-145" dirty="0">
                <a:latin typeface="Arial" panose="020B0604020202020204"/>
                <a:cs typeface="Arial" panose="020B0604020202020204"/>
              </a:rPr>
              <a:t>*,</a:t>
            </a:r>
            <a:r>
              <a:rPr sz="4750" spc="-27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-65" dirty="0">
                <a:latin typeface="Arial" panose="020B0604020202020204"/>
                <a:cs typeface="Arial" panose="020B0604020202020204"/>
              </a:rPr>
              <a:t>Saad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dirty="0">
                <a:latin typeface="Arial" panose="020B0604020202020204"/>
                <a:cs typeface="Arial" panose="020B0604020202020204"/>
              </a:rPr>
              <a:t>Hussain*,</a:t>
            </a:r>
            <a:r>
              <a:rPr sz="4750" spc="-355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190" dirty="0">
                <a:latin typeface="Arial" panose="020B0604020202020204"/>
                <a:cs typeface="Arial" panose="020B0604020202020204"/>
              </a:rPr>
              <a:t>Adam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-50" dirty="0">
                <a:latin typeface="Arial" panose="020B0604020202020204"/>
                <a:cs typeface="Arial" panose="020B0604020202020204"/>
              </a:rPr>
              <a:t>Bates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66695" y="7535350"/>
            <a:ext cx="5480235" cy="951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552240" y="9372699"/>
            <a:ext cx="5334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5" dirty="0">
                <a:latin typeface="Times New Roman" panose="02020603050405020304"/>
                <a:cs typeface="Times New Roman" panose="02020603050405020304"/>
              </a:rPr>
              <a:t>.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885019" y="10788227"/>
            <a:ext cx="1911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15"/>
              </a:lnSpc>
            </a:pPr>
            <a:fld id="{81D60167-4931-47E6-BA6A-407CBD079E47}" type="slidenum"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</a:fld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27086" y="10175471"/>
            <a:ext cx="25393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" panose="020B0604020202020204"/>
                <a:cs typeface="Arial" panose="020B0604020202020204"/>
              </a:rPr>
              <a:t>*Joint first</a:t>
            </a:r>
            <a:r>
              <a:rPr sz="245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2450" spc="10" dirty="0">
                <a:latin typeface="Arial" panose="020B0604020202020204"/>
                <a:cs typeface="Arial" panose="020B0604020202020204"/>
              </a:rPr>
              <a:t>authors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80302" y="8717725"/>
            <a:ext cx="7553325" cy="144589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3850" spc="120" dirty="0">
                <a:latin typeface="Arial" panose="020B0604020202020204"/>
                <a:cs typeface="Arial" panose="020B0604020202020204"/>
              </a:rPr>
              <a:t>27th </a:t>
            </a:r>
            <a:r>
              <a:rPr sz="3850" spc="-105" dirty="0">
                <a:latin typeface="Arial" panose="020B0604020202020204"/>
                <a:cs typeface="Arial" panose="020B0604020202020204"/>
              </a:rPr>
              <a:t>USENIX </a:t>
            </a:r>
            <a:r>
              <a:rPr sz="3850" spc="20" dirty="0">
                <a:latin typeface="Arial" panose="020B0604020202020204"/>
                <a:cs typeface="Arial" panose="020B0604020202020204"/>
              </a:rPr>
              <a:t>Security</a:t>
            </a:r>
            <a:r>
              <a:rPr sz="3850" spc="-415" dirty="0">
                <a:latin typeface="Arial" panose="020B0604020202020204"/>
                <a:cs typeface="Arial" panose="020B0604020202020204"/>
              </a:rPr>
              <a:t> </a:t>
            </a:r>
            <a:r>
              <a:rPr sz="3850" spc="55" dirty="0">
                <a:latin typeface="Arial" panose="020B0604020202020204"/>
                <a:cs typeface="Arial" panose="020B0604020202020204"/>
              </a:rPr>
              <a:t>Symposium</a:t>
            </a:r>
            <a:endParaRPr sz="3850">
              <a:latin typeface="Arial" panose="020B0604020202020204"/>
              <a:cs typeface="Arial" panose="020B0604020202020204"/>
            </a:endParaRPr>
          </a:p>
          <a:p>
            <a:pPr marR="10795" algn="ctr">
              <a:lnSpc>
                <a:spcPct val="100000"/>
              </a:lnSpc>
              <a:spcBef>
                <a:spcPts val="1135"/>
              </a:spcBef>
            </a:pPr>
            <a:r>
              <a:rPr sz="3450" spc="85" dirty="0">
                <a:latin typeface="Arial" panose="020B0604020202020204"/>
                <a:cs typeface="Arial" panose="020B0604020202020204"/>
              </a:rPr>
              <a:t>16 August</a:t>
            </a:r>
            <a:r>
              <a:rPr sz="3450" spc="-345" dirty="0">
                <a:latin typeface="Arial" panose="020B0604020202020204"/>
                <a:cs typeface="Arial" panose="020B0604020202020204"/>
              </a:rPr>
              <a:t> </a:t>
            </a:r>
            <a:r>
              <a:rPr sz="3450" spc="85" dirty="0">
                <a:latin typeface="Arial" panose="020B0604020202020204"/>
                <a:cs typeface="Arial" panose="020B0604020202020204"/>
              </a:rPr>
              <a:t>2018</a:t>
            </a:r>
            <a:endParaRPr sz="34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7172" y="149225"/>
            <a:ext cx="1156652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Endpoint Privacy Zone (EPZ)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15829" y="1766208"/>
            <a:ext cx="8021497" cy="814831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09013" y="1912800"/>
            <a:ext cx="7435124" cy="7561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22864" y="2500311"/>
            <a:ext cx="9636125" cy="5721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660" marR="894715" indent="-187960">
              <a:lnSpc>
                <a:spcPct val="114000"/>
              </a:lnSpc>
              <a:spcBef>
                <a:spcPts val="90"/>
              </a:spcBef>
              <a:buSzPct val="98000"/>
              <a:buChar char="•"/>
              <a:tabLst>
                <a:tab pos="275590" algn="l"/>
              </a:tabLst>
            </a:pPr>
            <a:r>
              <a:rPr sz="4100" spc="-70" dirty="0">
                <a:latin typeface="Arial" panose="020B0604020202020204"/>
                <a:cs typeface="Arial" panose="020B0604020202020204"/>
              </a:rPr>
              <a:t>Strava </a:t>
            </a:r>
            <a:r>
              <a:rPr sz="4100" spc="50" dirty="0">
                <a:latin typeface="Arial" panose="020B0604020202020204"/>
                <a:cs typeface="Arial" panose="020B0604020202020204"/>
              </a:rPr>
              <a:t>allows </a:t>
            </a:r>
            <a:r>
              <a:rPr sz="4100" spc="-30" dirty="0">
                <a:latin typeface="Arial" panose="020B0604020202020204"/>
                <a:cs typeface="Arial" panose="020B0604020202020204"/>
              </a:rPr>
              <a:t>users </a:t>
            </a:r>
            <a:r>
              <a:rPr sz="4100" spc="200" dirty="0">
                <a:latin typeface="Arial" panose="020B0604020202020204"/>
                <a:cs typeface="Arial" panose="020B0604020202020204"/>
              </a:rPr>
              <a:t>to </a:t>
            </a:r>
            <a:r>
              <a:rPr sz="4100" spc="165" dirty="0">
                <a:latin typeface="Arial" panose="020B0604020202020204"/>
                <a:cs typeface="Arial" panose="020B0604020202020204"/>
              </a:rPr>
              <a:t>hide</a:t>
            </a:r>
            <a:r>
              <a:rPr sz="4100" spc="-7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20" dirty="0">
                <a:latin typeface="Arial" panose="020B0604020202020204"/>
                <a:cs typeface="Arial" panose="020B0604020202020204"/>
              </a:rPr>
              <a:t>sensitive  </a:t>
            </a:r>
            <a:r>
              <a:rPr sz="4100" spc="140" dirty="0">
                <a:latin typeface="Arial" panose="020B0604020202020204"/>
                <a:cs typeface="Arial" panose="020B0604020202020204"/>
              </a:rPr>
              <a:t>endpoints </a:t>
            </a:r>
            <a:r>
              <a:rPr sz="4100" spc="90" dirty="0">
                <a:latin typeface="Arial" panose="020B0604020202020204"/>
                <a:cs typeface="Arial" panose="020B0604020202020204"/>
              </a:rPr>
              <a:t>using </a:t>
            </a:r>
            <a:r>
              <a:rPr sz="4100" b="1" spc="-100" dirty="0">
                <a:latin typeface="Lucida Sans"/>
                <a:cs typeface="Lucida Sans"/>
              </a:rPr>
              <a:t>privacy</a:t>
            </a:r>
            <a:r>
              <a:rPr sz="4100" b="1" spc="-745" dirty="0">
                <a:latin typeface="Lucida Sans"/>
                <a:cs typeface="Lucida Sans"/>
              </a:rPr>
              <a:t> </a:t>
            </a:r>
            <a:r>
              <a:rPr sz="4100" b="1" spc="-160" dirty="0">
                <a:latin typeface="Lucida Sans"/>
                <a:cs typeface="Lucida Sans"/>
              </a:rPr>
              <a:t>zones</a:t>
            </a:r>
            <a:endParaRPr sz="41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 panose="020B0604020202020204"/>
              <a:buChar char="•"/>
            </a:pPr>
            <a:endParaRPr sz="4850">
              <a:latin typeface="Times New Roman" panose="02020603050405020304"/>
              <a:cs typeface="Times New Roman" panose="02020603050405020304"/>
            </a:endParaRPr>
          </a:p>
          <a:p>
            <a:pPr marL="200660" marR="234315" indent="-187960">
              <a:lnSpc>
                <a:spcPct val="114000"/>
              </a:lnSpc>
              <a:buSzPct val="98000"/>
              <a:buChar char="•"/>
              <a:tabLst>
                <a:tab pos="275590" algn="l"/>
              </a:tabLst>
            </a:pPr>
            <a:r>
              <a:rPr sz="4100" spc="140" dirty="0">
                <a:latin typeface="Arial" panose="020B0604020202020204"/>
                <a:cs typeface="Arial" panose="020B0604020202020204"/>
              </a:rPr>
              <a:t>Endpoint </a:t>
            </a:r>
            <a:r>
              <a:rPr sz="4100" spc="60" dirty="0">
                <a:latin typeface="Arial" panose="020B0604020202020204"/>
                <a:cs typeface="Arial" panose="020B0604020202020204"/>
              </a:rPr>
              <a:t>privacy </a:t>
            </a:r>
            <a:r>
              <a:rPr sz="4100" spc="50" dirty="0">
                <a:latin typeface="Arial" panose="020B0604020202020204"/>
                <a:cs typeface="Arial" panose="020B0604020202020204"/>
              </a:rPr>
              <a:t>zone </a:t>
            </a:r>
            <a:r>
              <a:rPr sz="4100" spc="-50" dirty="0">
                <a:latin typeface="Arial" panose="020B0604020202020204"/>
                <a:cs typeface="Arial" panose="020B0604020202020204"/>
              </a:rPr>
              <a:t>is </a:t>
            </a:r>
            <a:r>
              <a:rPr sz="4100" spc="-80" dirty="0">
                <a:latin typeface="Arial" panose="020B0604020202020204"/>
                <a:cs typeface="Arial" panose="020B0604020202020204"/>
              </a:rPr>
              <a:t>a </a:t>
            </a:r>
            <a:r>
              <a:rPr sz="4100" spc="105" dirty="0">
                <a:latin typeface="Arial" panose="020B0604020202020204"/>
                <a:cs typeface="Arial" panose="020B0604020202020204"/>
              </a:rPr>
              <a:t>fixed</a:t>
            </a:r>
            <a:r>
              <a:rPr sz="4100" spc="-8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55" dirty="0">
                <a:latin typeface="Arial" panose="020B0604020202020204"/>
                <a:cs typeface="Arial" panose="020B0604020202020204"/>
              </a:rPr>
              <a:t>radius  circular</a:t>
            </a:r>
            <a:r>
              <a:rPr sz="410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20" dirty="0">
                <a:latin typeface="Arial" panose="020B0604020202020204"/>
                <a:cs typeface="Arial" panose="020B0604020202020204"/>
              </a:rPr>
              <a:t>area</a:t>
            </a:r>
            <a:endParaRPr sz="41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 panose="020B0604020202020204"/>
              <a:buChar char="•"/>
            </a:pPr>
            <a:endParaRPr sz="4850">
              <a:latin typeface="Times New Roman" panose="02020603050405020304"/>
              <a:cs typeface="Times New Roman" panose="02020603050405020304"/>
            </a:endParaRPr>
          </a:p>
          <a:p>
            <a:pPr marL="200660" marR="5080" indent="-187960">
              <a:lnSpc>
                <a:spcPct val="114000"/>
              </a:lnSpc>
              <a:buSzPct val="98000"/>
              <a:buChar char="•"/>
              <a:tabLst>
                <a:tab pos="275590" algn="l"/>
              </a:tabLst>
            </a:pPr>
            <a:r>
              <a:rPr sz="4100" spc="50" dirty="0">
                <a:latin typeface="Arial" panose="020B0604020202020204"/>
                <a:cs typeface="Arial" panose="020B0604020202020204"/>
              </a:rPr>
              <a:t>It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85" dirty="0">
                <a:latin typeface="Arial" panose="020B0604020202020204"/>
                <a:cs typeface="Arial" panose="020B0604020202020204"/>
              </a:rPr>
              <a:t>hides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80" dirty="0">
                <a:latin typeface="Arial" panose="020B0604020202020204"/>
                <a:cs typeface="Arial" panose="020B0604020202020204"/>
              </a:rPr>
              <a:t>portion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55" dirty="0">
                <a:latin typeface="Arial" panose="020B0604020202020204"/>
                <a:cs typeface="Arial" panose="020B0604020202020204"/>
              </a:rPr>
              <a:t>of</a:t>
            </a:r>
            <a:r>
              <a:rPr sz="41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50" dirty="0">
                <a:latin typeface="Arial" panose="020B0604020202020204"/>
                <a:cs typeface="Arial" panose="020B0604020202020204"/>
              </a:rPr>
              <a:t>activity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80" dirty="0">
                <a:latin typeface="Arial" panose="020B0604020202020204"/>
                <a:cs typeface="Arial" panose="020B0604020202020204"/>
              </a:rPr>
              <a:t>that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20" dirty="0">
                <a:latin typeface="Arial" panose="020B0604020202020204"/>
                <a:cs typeface="Arial" panose="020B0604020202020204"/>
              </a:rPr>
              <a:t>starts  </a:t>
            </a:r>
            <a:r>
              <a:rPr sz="4100" spc="175" dirty="0">
                <a:latin typeface="Arial" panose="020B0604020202020204"/>
                <a:cs typeface="Arial" panose="020B0604020202020204"/>
              </a:rPr>
              <a:t>or</a:t>
            </a:r>
            <a:r>
              <a:rPr sz="410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ends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4" dirty="0">
                <a:latin typeface="Arial" panose="020B0604020202020204"/>
                <a:cs typeface="Arial" panose="020B0604020202020204"/>
              </a:rPr>
              <a:t>in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55" dirty="0">
                <a:latin typeface="Arial" panose="020B0604020202020204"/>
                <a:cs typeface="Arial" panose="020B0604020202020204"/>
              </a:rPr>
              <a:t>circular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20" dirty="0">
                <a:latin typeface="Arial" panose="020B0604020202020204"/>
                <a:cs typeface="Arial" panose="020B0604020202020204"/>
              </a:rPr>
              <a:t>area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56964" y="3589775"/>
            <a:ext cx="6574570" cy="1551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046236" y="3657836"/>
            <a:ext cx="6396355" cy="1373505"/>
          </a:xfrm>
          <a:custGeom>
            <a:avLst/>
            <a:gdLst/>
            <a:ahLst/>
            <a:cxnLst/>
            <a:rect l="l" t="t" r="r" b="b"/>
            <a:pathLst>
              <a:path w="6396355" h="1373504">
                <a:moveTo>
                  <a:pt x="5459540" y="201097"/>
                </a:moveTo>
                <a:lnTo>
                  <a:pt x="5521973" y="214873"/>
                </a:lnTo>
                <a:lnTo>
                  <a:pt x="5582252" y="228926"/>
                </a:lnTo>
                <a:lnTo>
                  <a:pt x="5640379" y="243246"/>
                </a:lnTo>
                <a:lnTo>
                  <a:pt x="5696353" y="257825"/>
                </a:lnTo>
                <a:lnTo>
                  <a:pt x="5750174" y="272652"/>
                </a:lnTo>
                <a:lnTo>
                  <a:pt x="5801842" y="287718"/>
                </a:lnTo>
                <a:lnTo>
                  <a:pt x="5851358" y="303012"/>
                </a:lnTo>
                <a:lnTo>
                  <a:pt x="5898720" y="318525"/>
                </a:lnTo>
                <a:lnTo>
                  <a:pt x="5943930" y="334247"/>
                </a:lnTo>
                <a:lnTo>
                  <a:pt x="5986987" y="350169"/>
                </a:lnTo>
                <a:lnTo>
                  <a:pt x="6027891" y="366281"/>
                </a:lnTo>
                <a:lnTo>
                  <a:pt x="6066642" y="382573"/>
                </a:lnTo>
                <a:lnTo>
                  <a:pt x="6103240" y="399035"/>
                </a:lnTo>
                <a:lnTo>
                  <a:pt x="6137686" y="415658"/>
                </a:lnTo>
                <a:lnTo>
                  <a:pt x="6200118" y="449347"/>
                </a:lnTo>
                <a:lnTo>
                  <a:pt x="6253939" y="483561"/>
                </a:lnTo>
                <a:lnTo>
                  <a:pt x="6299149" y="518223"/>
                </a:lnTo>
                <a:lnTo>
                  <a:pt x="6335747" y="553255"/>
                </a:lnTo>
                <a:lnTo>
                  <a:pt x="6363734" y="588579"/>
                </a:lnTo>
                <a:lnTo>
                  <a:pt x="6383110" y="624117"/>
                </a:lnTo>
                <a:lnTo>
                  <a:pt x="6396027" y="677655"/>
                </a:lnTo>
                <a:lnTo>
                  <a:pt x="6396027" y="695523"/>
                </a:lnTo>
                <a:lnTo>
                  <a:pt x="6383110" y="749062"/>
                </a:lnTo>
                <a:lnTo>
                  <a:pt x="6363734" y="784600"/>
                </a:lnTo>
                <a:lnTo>
                  <a:pt x="6335747" y="819924"/>
                </a:lnTo>
                <a:lnTo>
                  <a:pt x="6299149" y="854955"/>
                </a:lnTo>
                <a:lnTo>
                  <a:pt x="6253939" y="889617"/>
                </a:lnTo>
                <a:lnTo>
                  <a:pt x="6200118" y="923831"/>
                </a:lnTo>
                <a:lnTo>
                  <a:pt x="6137686" y="957520"/>
                </a:lnTo>
                <a:lnTo>
                  <a:pt x="6103240" y="974143"/>
                </a:lnTo>
                <a:lnTo>
                  <a:pt x="6066642" y="990605"/>
                </a:lnTo>
                <a:lnTo>
                  <a:pt x="6027891" y="1006897"/>
                </a:lnTo>
                <a:lnTo>
                  <a:pt x="5986987" y="1023009"/>
                </a:lnTo>
                <a:lnTo>
                  <a:pt x="5943930" y="1038931"/>
                </a:lnTo>
                <a:lnTo>
                  <a:pt x="5898720" y="1054653"/>
                </a:lnTo>
                <a:lnTo>
                  <a:pt x="5851358" y="1070166"/>
                </a:lnTo>
                <a:lnTo>
                  <a:pt x="5801842" y="1085461"/>
                </a:lnTo>
                <a:lnTo>
                  <a:pt x="5750174" y="1100526"/>
                </a:lnTo>
                <a:lnTo>
                  <a:pt x="5696353" y="1115353"/>
                </a:lnTo>
                <a:lnTo>
                  <a:pt x="5640379" y="1129932"/>
                </a:lnTo>
                <a:lnTo>
                  <a:pt x="5582252" y="1144252"/>
                </a:lnTo>
                <a:lnTo>
                  <a:pt x="5521973" y="1158305"/>
                </a:lnTo>
                <a:lnTo>
                  <a:pt x="5459540" y="1172081"/>
                </a:lnTo>
                <a:lnTo>
                  <a:pt x="5417621" y="1180919"/>
                </a:lnTo>
                <a:lnTo>
                  <a:pt x="5375140" y="1189559"/>
                </a:lnTo>
                <a:lnTo>
                  <a:pt x="5332110" y="1198000"/>
                </a:lnTo>
                <a:lnTo>
                  <a:pt x="5288543" y="1206243"/>
                </a:lnTo>
                <a:lnTo>
                  <a:pt x="5244453" y="1214287"/>
                </a:lnTo>
                <a:lnTo>
                  <a:pt x="5199852" y="1222132"/>
                </a:lnTo>
                <a:lnTo>
                  <a:pt x="5154752" y="1229779"/>
                </a:lnTo>
                <a:lnTo>
                  <a:pt x="5109167" y="1237227"/>
                </a:lnTo>
                <a:lnTo>
                  <a:pt x="5063109" y="1244476"/>
                </a:lnTo>
                <a:lnTo>
                  <a:pt x="5016592" y="1251527"/>
                </a:lnTo>
                <a:lnTo>
                  <a:pt x="4969627" y="1258379"/>
                </a:lnTo>
                <a:lnTo>
                  <a:pt x="4922228" y="1265033"/>
                </a:lnTo>
                <a:lnTo>
                  <a:pt x="4874408" y="1271488"/>
                </a:lnTo>
                <a:lnTo>
                  <a:pt x="4826178" y="1277744"/>
                </a:lnTo>
                <a:lnTo>
                  <a:pt x="4777553" y="1283802"/>
                </a:lnTo>
                <a:lnTo>
                  <a:pt x="4728544" y="1289661"/>
                </a:lnTo>
                <a:lnTo>
                  <a:pt x="4679165" y="1295322"/>
                </a:lnTo>
                <a:lnTo>
                  <a:pt x="4629429" y="1300784"/>
                </a:lnTo>
                <a:lnTo>
                  <a:pt x="4579347" y="1306047"/>
                </a:lnTo>
                <a:lnTo>
                  <a:pt x="4528934" y="1311111"/>
                </a:lnTo>
                <a:lnTo>
                  <a:pt x="4478201" y="1315978"/>
                </a:lnTo>
                <a:lnTo>
                  <a:pt x="4427161" y="1320645"/>
                </a:lnTo>
                <a:lnTo>
                  <a:pt x="4375827" y="1325114"/>
                </a:lnTo>
                <a:lnTo>
                  <a:pt x="4324213" y="1329384"/>
                </a:lnTo>
                <a:lnTo>
                  <a:pt x="4272330" y="1333456"/>
                </a:lnTo>
                <a:lnTo>
                  <a:pt x="4220192" y="1337329"/>
                </a:lnTo>
                <a:lnTo>
                  <a:pt x="4167811" y="1341003"/>
                </a:lnTo>
                <a:lnTo>
                  <a:pt x="4115200" y="1344479"/>
                </a:lnTo>
                <a:lnTo>
                  <a:pt x="4062372" y="1347756"/>
                </a:lnTo>
                <a:lnTo>
                  <a:pt x="4009340" y="1350834"/>
                </a:lnTo>
                <a:lnTo>
                  <a:pt x="3956116" y="1353714"/>
                </a:lnTo>
                <a:lnTo>
                  <a:pt x="3902713" y="1356396"/>
                </a:lnTo>
                <a:lnTo>
                  <a:pt x="3849144" y="1358878"/>
                </a:lnTo>
                <a:lnTo>
                  <a:pt x="3795422" y="1361162"/>
                </a:lnTo>
                <a:lnTo>
                  <a:pt x="3741559" y="1363248"/>
                </a:lnTo>
                <a:lnTo>
                  <a:pt x="3687568" y="1365135"/>
                </a:lnTo>
                <a:lnTo>
                  <a:pt x="3633463" y="1366823"/>
                </a:lnTo>
                <a:lnTo>
                  <a:pt x="3579255" y="1368313"/>
                </a:lnTo>
                <a:lnTo>
                  <a:pt x="3524958" y="1369604"/>
                </a:lnTo>
                <a:lnTo>
                  <a:pt x="3470585" y="1370696"/>
                </a:lnTo>
                <a:lnTo>
                  <a:pt x="3416147" y="1371590"/>
                </a:lnTo>
                <a:lnTo>
                  <a:pt x="3361658" y="1372285"/>
                </a:lnTo>
                <a:lnTo>
                  <a:pt x="3307131" y="1372781"/>
                </a:lnTo>
                <a:lnTo>
                  <a:pt x="3252579" y="1373079"/>
                </a:lnTo>
                <a:lnTo>
                  <a:pt x="3198013" y="1373179"/>
                </a:lnTo>
                <a:lnTo>
                  <a:pt x="3143448" y="1373079"/>
                </a:lnTo>
                <a:lnTo>
                  <a:pt x="3088896" y="1372781"/>
                </a:lnTo>
                <a:lnTo>
                  <a:pt x="3034369" y="1372285"/>
                </a:lnTo>
                <a:lnTo>
                  <a:pt x="2979880" y="1371590"/>
                </a:lnTo>
                <a:lnTo>
                  <a:pt x="2925442" y="1370696"/>
                </a:lnTo>
                <a:lnTo>
                  <a:pt x="2871069" y="1369604"/>
                </a:lnTo>
                <a:lnTo>
                  <a:pt x="2816771" y="1368313"/>
                </a:lnTo>
                <a:lnTo>
                  <a:pt x="2762564" y="1366823"/>
                </a:lnTo>
                <a:lnTo>
                  <a:pt x="2708458" y="1365135"/>
                </a:lnTo>
                <a:lnTo>
                  <a:pt x="2654468" y="1363248"/>
                </a:lnTo>
                <a:lnTo>
                  <a:pt x="2600605" y="1361162"/>
                </a:lnTo>
                <a:lnTo>
                  <a:pt x="2546883" y="1358878"/>
                </a:lnTo>
                <a:lnTo>
                  <a:pt x="2493314" y="1356396"/>
                </a:lnTo>
                <a:lnTo>
                  <a:pt x="2439911" y="1353714"/>
                </a:lnTo>
                <a:lnTo>
                  <a:pt x="2386687" y="1350834"/>
                </a:lnTo>
                <a:lnTo>
                  <a:pt x="2333655" y="1347756"/>
                </a:lnTo>
                <a:lnTo>
                  <a:pt x="2280826" y="1344479"/>
                </a:lnTo>
                <a:lnTo>
                  <a:pt x="2228216" y="1341003"/>
                </a:lnTo>
                <a:lnTo>
                  <a:pt x="2175835" y="1337329"/>
                </a:lnTo>
                <a:lnTo>
                  <a:pt x="2123696" y="1333456"/>
                </a:lnTo>
                <a:lnTo>
                  <a:pt x="2071814" y="1329384"/>
                </a:lnTo>
                <a:lnTo>
                  <a:pt x="2020199" y="1325114"/>
                </a:lnTo>
                <a:lnTo>
                  <a:pt x="1968866" y="1320645"/>
                </a:lnTo>
                <a:lnTo>
                  <a:pt x="1917826" y="1315978"/>
                </a:lnTo>
                <a:lnTo>
                  <a:pt x="1867093" y="1311111"/>
                </a:lnTo>
                <a:lnTo>
                  <a:pt x="1816679" y="1306047"/>
                </a:lnTo>
                <a:lnTo>
                  <a:pt x="1766598" y="1300784"/>
                </a:lnTo>
                <a:lnTo>
                  <a:pt x="1716861" y="1295322"/>
                </a:lnTo>
                <a:lnTo>
                  <a:pt x="1667482" y="1289661"/>
                </a:lnTo>
                <a:lnTo>
                  <a:pt x="1618473" y="1283802"/>
                </a:lnTo>
                <a:lnTo>
                  <a:pt x="1569848" y="1277744"/>
                </a:lnTo>
                <a:lnTo>
                  <a:pt x="1521619" y="1271488"/>
                </a:lnTo>
                <a:lnTo>
                  <a:pt x="1473798" y="1265033"/>
                </a:lnTo>
                <a:lnTo>
                  <a:pt x="1426399" y="1258379"/>
                </a:lnTo>
                <a:lnTo>
                  <a:pt x="1379434" y="1251527"/>
                </a:lnTo>
                <a:lnTo>
                  <a:pt x="1332917" y="1244476"/>
                </a:lnTo>
                <a:lnTo>
                  <a:pt x="1286859" y="1237227"/>
                </a:lnTo>
                <a:lnTo>
                  <a:pt x="1241274" y="1229779"/>
                </a:lnTo>
                <a:lnTo>
                  <a:pt x="1196174" y="1222132"/>
                </a:lnTo>
                <a:lnTo>
                  <a:pt x="1151573" y="1214287"/>
                </a:lnTo>
                <a:lnTo>
                  <a:pt x="1107483" y="1206243"/>
                </a:lnTo>
                <a:lnTo>
                  <a:pt x="1063916" y="1198000"/>
                </a:lnTo>
                <a:lnTo>
                  <a:pt x="1020886" y="1189559"/>
                </a:lnTo>
                <a:lnTo>
                  <a:pt x="978405" y="1180919"/>
                </a:lnTo>
                <a:lnTo>
                  <a:pt x="936486" y="1172081"/>
                </a:lnTo>
                <a:lnTo>
                  <a:pt x="874053" y="1158305"/>
                </a:lnTo>
                <a:lnTo>
                  <a:pt x="813774" y="1144252"/>
                </a:lnTo>
                <a:lnTo>
                  <a:pt x="755647" y="1129932"/>
                </a:lnTo>
                <a:lnTo>
                  <a:pt x="699673" y="1115353"/>
                </a:lnTo>
                <a:lnTo>
                  <a:pt x="645852" y="1100526"/>
                </a:lnTo>
                <a:lnTo>
                  <a:pt x="594184" y="1085461"/>
                </a:lnTo>
                <a:lnTo>
                  <a:pt x="544668" y="1070166"/>
                </a:lnTo>
                <a:lnTo>
                  <a:pt x="497306" y="1054653"/>
                </a:lnTo>
                <a:lnTo>
                  <a:pt x="452096" y="1038931"/>
                </a:lnTo>
                <a:lnTo>
                  <a:pt x="409039" y="1023009"/>
                </a:lnTo>
                <a:lnTo>
                  <a:pt x="368135" y="1006897"/>
                </a:lnTo>
                <a:lnTo>
                  <a:pt x="329384" y="990605"/>
                </a:lnTo>
                <a:lnTo>
                  <a:pt x="292786" y="974143"/>
                </a:lnTo>
                <a:lnTo>
                  <a:pt x="258341" y="957520"/>
                </a:lnTo>
                <a:lnTo>
                  <a:pt x="195908" y="923831"/>
                </a:lnTo>
                <a:lnTo>
                  <a:pt x="142087" y="889617"/>
                </a:lnTo>
                <a:lnTo>
                  <a:pt x="96877" y="854955"/>
                </a:lnTo>
                <a:lnTo>
                  <a:pt x="60279" y="819924"/>
                </a:lnTo>
                <a:lnTo>
                  <a:pt x="32292" y="784600"/>
                </a:lnTo>
                <a:lnTo>
                  <a:pt x="12917" y="749062"/>
                </a:lnTo>
                <a:lnTo>
                  <a:pt x="0" y="695523"/>
                </a:lnTo>
                <a:lnTo>
                  <a:pt x="0" y="677655"/>
                </a:lnTo>
                <a:lnTo>
                  <a:pt x="2152" y="659791"/>
                </a:lnTo>
                <a:lnTo>
                  <a:pt x="21528" y="606326"/>
                </a:lnTo>
                <a:lnTo>
                  <a:pt x="45209" y="570885"/>
                </a:lnTo>
                <a:lnTo>
                  <a:pt x="77502" y="535697"/>
                </a:lnTo>
                <a:lnTo>
                  <a:pt x="118406" y="500841"/>
                </a:lnTo>
                <a:lnTo>
                  <a:pt x="167921" y="466393"/>
                </a:lnTo>
                <a:lnTo>
                  <a:pt x="226048" y="432432"/>
                </a:lnTo>
                <a:lnTo>
                  <a:pt x="292786" y="399035"/>
                </a:lnTo>
                <a:lnTo>
                  <a:pt x="329384" y="382573"/>
                </a:lnTo>
                <a:lnTo>
                  <a:pt x="368135" y="366281"/>
                </a:lnTo>
                <a:lnTo>
                  <a:pt x="409039" y="350169"/>
                </a:lnTo>
                <a:lnTo>
                  <a:pt x="452096" y="334247"/>
                </a:lnTo>
                <a:lnTo>
                  <a:pt x="497306" y="318525"/>
                </a:lnTo>
                <a:lnTo>
                  <a:pt x="544668" y="303012"/>
                </a:lnTo>
                <a:lnTo>
                  <a:pt x="594184" y="287718"/>
                </a:lnTo>
                <a:lnTo>
                  <a:pt x="645852" y="272652"/>
                </a:lnTo>
                <a:lnTo>
                  <a:pt x="699673" y="257825"/>
                </a:lnTo>
                <a:lnTo>
                  <a:pt x="755647" y="243246"/>
                </a:lnTo>
                <a:lnTo>
                  <a:pt x="813774" y="228926"/>
                </a:lnTo>
                <a:lnTo>
                  <a:pt x="874053" y="214873"/>
                </a:lnTo>
                <a:lnTo>
                  <a:pt x="936486" y="201097"/>
                </a:lnTo>
                <a:lnTo>
                  <a:pt x="978405" y="192259"/>
                </a:lnTo>
                <a:lnTo>
                  <a:pt x="1020886" y="183619"/>
                </a:lnTo>
                <a:lnTo>
                  <a:pt x="1063916" y="175178"/>
                </a:lnTo>
                <a:lnTo>
                  <a:pt x="1107483" y="166935"/>
                </a:lnTo>
                <a:lnTo>
                  <a:pt x="1151573" y="158891"/>
                </a:lnTo>
                <a:lnTo>
                  <a:pt x="1196174" y="151046"/>
                </a:lnTo>
                <a:lnTo>
                  <a:pt x="1241274" y="143399"/>
                </a:lnTo>
                <a:lnTo>
                  <a:pt x="1286859" y="135951"/>
                </a:lnTo>
                <a:lnTo>
                  <a:pt x="1332917" y="128702"/>
                </a:lnTo>
                <a:lnTo>
                  <a:pt x="1379434" y="121651"/>
                </a:lnTo>
                <a:lnTo>
                  <a:pt x="1426399" y="114799"/>
                </a:lnTo>
                <a:lnTo>
                  <a:pt x="1473798" y="108145"/>
                </a:lnTo>
                <a:lnTo>
                  <a:pt x="1521619" y="101690"/>
                </a:lnTo>
                <a:lnTo>
                  <a:pt x="1569848" y="95434"/>
                </a:lnTo>
                <a:lnTo>
                  <a:pt x="1618473" y="89376"/>
                </a:lnTo>
                <a:lnTo>
                  <a:pt x="1667482" y="83517"/>
                </a:lnTo>
                <a:lnTo>
                  <a:pt x="1716861" y="77856"/>
                </a:lnTo>
                <a:lnTo>
                  <a:pt x="1766598" y="72395"/>
                </a:lnTo>
                <a:lnTo>
                  <a:pt x="1816679" y="67131"/>
                </a:lnTo>
                <a:lnTo>
                  <a:pt x="1867093" y="62067"/>
                </a:lnTo>
                <a:lnTo>
                  <a:pt x="1917826" y="57201"/>
                </a:lnTo>
                <a:lnTo>
                  <a:pt x="1968866" y="52533"/>
                </a:lnTo>
                <a:lnTo>
                  <a:pt x="2020199" y="48064"/>
                </a:lnTo>
                <a:lnTo>
                  <a:pt x="2071814" y="43794"/>
                </a:lnTo>
                <a:lnTo>
                  <a:pt x="2123696" y="39722"/>
                </a:lnTo>
                <a:lnTo>
                  <a:pt x="2175835" y="35849"/>
                </a:lnTo>
                <a:lnTo>
                  <a:pt x="2228216" y="32175"/>
                </a:lnTo>
                <a:lnTo>
                  <a:pt x="2280826" y="28699"/>
                </a:lnTo>
                <a:lnTo>
                  <a:pt x="2333655" y="25422"/>
                </a:lnTo>
                <a:lnTo>
                  <a:pt x="2386687" y="22344"/>
                </a:lnTo>
                <a:lnTo>
                  <a:pt x="2439911" y="19464"/>
                </a:lnTo>
                <a:lnTo>
                  <a:pt x="2493314" y="16782"/>
                </a:lnTo>
                <a:lnTo>
                  <a:pt x="2546883" y="14300"/>
                </a:lnTo>
                <a:lnTo>
                  <a:pt x="2600605" y="12016"/>
                </a:lnTo>
                <a:lnTo>
                  <a:pt x="2654468" y="9930"/>
                </a:lnTo>
                <a:lnTo>
                  <a:pt x="2708458" y="8043"/>
                </a:lnTo>
                <a:lnTo>
                  <a:pt x="2762564" y="6355"/>
                </a:lnTo>
                <a:lnTo>
                  <a:pt x="2816771" y="4866"/>
                </a:lnTo>
                <a:lnTo>
                  <a:pt x="2871069" y="3575"/>
                </a:lnTo>
                <a:lnTo>
                  <a:pt x="2925442" y="2482"/>
                </a:lnTo>
                <a:lnTo>
                  <a:pt x="2979880" y="1588"/>
                </a:lnTo>
                <a:lnTo>
                  <a:pt x="3034369" y="893"/>
                </a:lnTo>
                <a:lnTo>
                  <a:pt x="3088896" y="397"/>
                </a:lnTo>
                <a:lnTo>
                  <a:pt x="3143448" y="99"/>
                </a:lnTo>
                <a:lnTo>
                  <a:pt x="3198013" y="0"/>
                </a:lnTo>
                <a:lnTo>
                  <a:pt x="3252579" y="99"/>
                </a:lnTo>
                <a:lnTo>
                  <a:pt x="3307131" y="397"/>
                </a:lnTo>
                <a:lnTo>
                  <a:pt x="3361658" y="893"/>
                </a:lnTo>
                <a:lnTo>
                  <a:pt x="3416147" y="1588"/>
                </a:lnTo>
                <a:lnTo>
                  <a:pt x="3470585" y="2482"/>
                </a:lnTo>
                <a:lnTo>
                  <a:pt x="3524958" y="3575"/>
                </a:lnTo>
                <a:lnTo>
                  <a:pt x="3579255" y="4866"/>
                </a:lnTo>
                <a:lnTo>
                  <a:pt x="3633463" y="6355"/>
                </a:lnTo>
                <a:lnTo>
                  <a:pt x="3687568" y="8043"/>
                </a:lnTo>
                <a:lnTo>
                  <a:pt x="3741559" y="9930"/>
                </a:lnTo>
                <a:lnTo>
                  <a:pt x="3795422" y="12016"/>
                </a:lnTo>
                <a:lnTo>
                  <a:pt x="3849144" y="14300"/>
                </a:lnTo>
                <a:lnTo>
                  <a:pt x="3902713" y="16782"/>
                </a:lnTo>
                <a:lnTo>
                  <a:pt x="3956116" y="19464"/>
                </a:lnTo>
                <a:lnTo>
                  <a:pt x="4009340" y="22344"/>
                </a:lnTo>
                <a:lnTo>
                  <a:pt x="4062372" y="25422"/>
                </a:lnTo>
                <a:lnTo>
                  <a:pt x="4115200" y="28699"/>
                </a:lnTo>
                <a:lnTo>
                  <a:pt x="4167811" y="32175"/>
                </a:lnTo>
                <a:lnTo>
                  <a:pt x="4220192" y="35849"/>
                </a:lnTo>
                <a:lnTo>
                  <a:pt x="4272330" y="39722"/>
                </a:lnTo>
                <a:lnTo>
                  <a:pt x="4324213" y="43794"/>
                </a:lnTo>
                <a:lnTo>
                  <a:pt x="4375827" y="48064"/>
                </a:lnTo>
                <a:lnTo>
                  <a:pt x="4427161" y="52533"/>
                </a:lnTo>
                <a:lnTo>
                  <a:pt x="4478201" y="57201"/>
                </a:lnTo>
                <a:lnTo>
                  <a:pt x="4528934" y="62067"/>
                </a:lnTo>
                <a:lnTo>
                  <a:pt x="4579347" y="67131"/>
                </a:lnTo>
                <a:lnTo>
                  <a:pt x="4629429" y="72395"/>
                </a:lnTo>
                <a:lnTo>
                  <a:pt x="4679165" y="77856"/>
                </a:lnTo>
                <a:lnTo>
                  <a:pt x="4728544" y="83517"/>
                </a:lnTo>
                <a:lnTo>
                  <a:pt x="4777553" y="89376"/>
                </a:lnTo>
                <a:lnTo>
                  <a:pt x="4826178" y="95434"/>
                </a:lnTo>
                <a:lnTo>
                  <a:pt x="4874408" y="101690"/>
                </a:lnTo>
                <a:lnTo>
                  <a:pt x="4922228" y="108145"/>
                </a:lnTo>
                <a:lnTo>
                  <a:pt x="4969627" y="114799"/>
                </a:lnTo>
                <a:lnTo>
                  <a:pt x="5016592" y="121651"/>
                </a:lnTo>
                <a:lnTo>
                  <a:pt x="5063109" y="128702"/>
                </a:lnTo>
                <a:lnTo>
                  <a:pt x="5109167" y="135951"/>
                </a:lnTo>
                <a:lnTo>
                  <a:pt x="5154752" y="143399"/>
                </a:lnTo>
                <a:lnTo>
                  <a:pt x="5199852" y="151046"/>
                </a:lnTo>
                <a:lnTo>
                  <a:pt x="5244453" y="158891"/>
                </a:lnTo>
                <a:lnTo>
                  <a:pt x="5288543" y="166935"/>
                </a:lnTo>
                <a:lnTo>
                  <a:pt x="5332110" y="175178"/>
                </a:lnTo>
                <a:lnTo>
                  <a:pt x="5375140" y="183619"/>
                </a:lnTo>
                <a:lnTo>
                  <a:pt x="5417621" y="192259"/>
                </a:lnTo>
                <a:lnTo>
                  <a:pt x="5459540" y="201097"/>
                </a:lnTo>
                <a:close/>
              </a:path>
            </a:pathLst>
          </a:custGeom>
          <a:ln w="94237">
            <a:solidFill>
              <a:srgbClr val="FF26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449288" y="7098548"/>
            <a:ext cx="1354425" cy="1551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538290" y="7167064"/>
            <a:ext cx="1176655" cy="1372870"/>
          </a:xfrm>
          <a:custGeom>
            <a:avLst/>
            <a:gdLst/>
            <a:ahLst/>
            <a:cxnLst/>
            <a:rect l="l" t="t" r="r" b="b"/>
            <a:pathLst>
              <a:path w="1176655" h="1372870">
                <a:moveTo>
                  <a:pt x="1004137" y="200641"/>
                </a:moveTo>
                <a:lnTo>
                  <a:pt x="1034037" y="238205"/>
                </a:lnTo>
                <a:lnTo>
                  <a:pt x="1061090" y="277647"/>
                </a:lnTo>
                <a:lnTo>
                  <a:pt x="1085295" y="318779"/>
                </a:lnTo>
                <a:lnTo>
                  <a:pt x="1106653" y="361413"/>
                </a:lnTo>
                <a:lnTo>
                  <a:pt x="1125162" y="405361"/>
                </a:lnTo>
                <a:lnTo>
                  <a:pt x="1140824" y="450435"/>
                </a:lnTo>
                <a:lnTo>
                  <a:pt x="1153639" y="496448"/>
                </a:lnTo>
                <a:lnTo>
                  <a:pt x="1163606" y="543212"/>
                </a:lnTo>
                <a:lnTo>
                  <a:pt x="1170725" y="590540"/>
                </a:lnTo>
                <a:lnTo>
                  <a:pt x="1174996" y="638242"/>
                </a:lnTo>
                <a:lnTo>
                  <a:pt x="1176420" y="686133"/>
                </a:lnTo>
                <a:lnTo>
                  <a:pt x="1174996" y="734024"/>
                </a:lnTo>
                <a:lnTo>
                  <a:pt x="1170725" y="781727"/>
                </a:lnTo>
                <a:lnTo>
                  <a:pt x="1163606" y="829054"/>
                </a:lnTo>
                <a:lnTo>
                  <a:pt x="1153639" y="875818"/>
                </a:lnTo>
                <a:lnTo>
                  <a:pt x="1140824" y="921831"/>
                </a:lnTo>
                <a:lnTo>
                  <a:pt x="1125162" y="966905"/>
                </a:lnTo>
                <a:lnTo>
                  <a:pt x="1106653" y="1010853"/>
                </a:lnTo>
                <a:lnTo>
                  <a:pt x="1085295" y="1053487"/>
                </a:lnTo>
                <a:lnTo>
                  <a:pt x="1061090" y="1094619"/>
                </a:lnTo>
                <a:lnTo>
                  <a:pt x="1034037" y="1134061"/>
                </a:lnTo>
                <a:lnTo>
                  <a:pt x="1004137" y="1171625"/>
                </a:lnTo>
                <a:lnTo>
                  <a:pt x="970381" y="1208105"/>
                </a:lnTo>
                <a:lnTo>
                  <a:pt x="934868" y="1240938"/>
                </a:lnTo>
                <a:lnTo>
                  <a:pt x="897784" y="1270122"/>
                </a:lnTo>
                <a:lnTo>
                  <a:pt x="859312" y="1295658"/>
                </a:lnTo>
                <a:lnTo>
                  <a:pt x="819638" y="1317546"/>
                </a:lnTo>
                <a:lnTo>
                  <a:pt x="778947" y="1335786"/>
                </a:lnTo>
                <a:lnTo>
                  <a:pt x="737424" y="1350378"/>
                </a:lnTo>
                <a:lnTo>
                  <a:pt x="695254" y="1361323"/>
                </a:lnTo>
                <a:lnTo>
                  <a:pt x="652621" y="1368619"/>
                </a:lnTo>
                <a:lnTo>
                  <a:pt x="609711" y="1372267"/>
                </a:lnTo>
                <a:lnTo>
                  <a:pt x="566708" y="1372267"/>
                </a:lnTo>
                <a:lnTo>
                  <a:pt x="523798" y="1368619"/>
                </a:lnTo>
                <a:lnTo>
                  <a:pt x="481165" y="1361323"/>
                </a:lnTo>
                <a:lnTo>
                  <a:pt x="438995" y="1350378"/>
                </a:lnTo>
                <a:lnTo>
                  <a:pt x="397472" y="1335786"/>
                </a:lnTo>
                <a:lnTo>
                  <a:pt x="356781" y="1317546"/>
                </a:lnTo>
                <a:lnTo>
                  <a:pt x="317107" y="1295658"/>
                </a:lnTo>
                <a:lnTo>
                  <a:pt x="278636" y="1270122"/>
                </a:lnTo>
                <a:lnTo>
                  <a:pt x="241551" y="1240938"/>
                </a:lnTo>
                <a:lnTo>
                  <a:pt x="206038" y="1208105"/>
                </a:lnTo>
                <a:lnTo>
                  <a:pt x="172282" y="1171625"/>
                </a:lnTo>
                <a:lnTo>
                  <a:pt x="142382" y="1134061"/>
                </a:lnTo>
                <a:lnTo>
                  <a:pt x="115329" y="1094619"/>
                </a:lnTo>
                <a:lnTo>
                  <a:pt x="91124" y="1053487"/>
                </a:lnTo>
                <a:lnTo>
                  <a:pt x="69767" y="1010853"/>
                </a:lnTo>
                <a:lnTo>
                  <a:pt x="51257" y="966905"/>
                </a:lnTo>
                <a:lnTo>
                  <a:pt x="35595" y="921831"/>
                </a:lnTo>
                <a:lnTo>
                  <a:pt x="22781" y="875818"/>
                </a:lnTo>
                <a:lnTo>
                  <a:pt x="12814" y="829054"/>
                </a:lnTo>
                <a:lnTo>
                  <a:pt x="5695" y="781727"/>
                </a:lnTo>
                <a:lnTo>
                  <a:pt x="1423" y="734024"/>
                </a:lnTo>
                <a:lnTo>
                  <a:pt x="0" y="686133"/>
                </a:lnTo>
                <a:lnTo>
                  <a:pt x="1423" y="638242"/>
                </a:lnTo>
                <a:lnTo>
                  <a:pt x="5695" y="590540"/>
                </a:lnTo>
                <a:lnTo>
                  <a:pt x="12814" y="543212"/>
                </a:lnTo>
                <a:lnTo>
                  <a:pt x="22781" y="496448"/>
                </a:lnTo>
                <a:lnTo>
                  <a:pt x="35595" y="450435"/>
                </a:lnTo>
                <a:lnTo>
                  <a:pt x="51257" y="405361"/>
                </a:lnTo>
                <a:lnTo>
                  <a:pt x="69767" y="361413"/>
                </a:lnTo>
                <a:lnTo>
                  <a:pt x="91124" y="318779"/>
                </a:lnTo>
                <a:lnTo>
                  <a:pt x="115329" y="277647"/>
                </a:lnTo>
                <a:lnTo>
                  <a:pt x="142382" y="238205"/>
                </a:lnTo>
                <a:lnTo>
                  <a:pt x="172282" y="200641"/>
                </a:lnTo>
                <a:lnTo>
                  <a:pt x="206038" y="164161"/>
                </a:lnTo>
                <a:lnTo>
                  <a:pt x="241551" y="131328"/>
                </a:lnTo>
                <a:lnTo>
                  <a:pt x="278636" y="102144"/>
                </a:lnTo>
                <a:lnTo>
                  <a:pt x="317107" y="76608"/>
                </a:lnTo>
                <a:lnTo>
                  <a:pt x="356781" y="54720"/>
                </a:lnTo>
                <a:lnTo>
                  <a:pt x="397472" y="36480"/>
                </a:lnTo>
                <a:lnTo>
                  <a:pt x="438995" y="21888"/>
                </a:lnTo>
                <a:lnTo>
                  <a:pt x="481165" y="10944"/>
                </a:lnTo>
                <a:lnTo>
                  <a:pt x="523798" y="3648"/>
                </a:lnTo>
                <a:lnTo>
                  <a:pt x="566708" y="0"/>
                </a:lnTo>
                <a:lnTo>
                  <a:pt x="609711" y="0"/>
                </a:lnTo>
                <a:lnTo>
                  <a:pt x="652621" y="3648"/>
                </a:lnTo>
                <a:lnTo>
                  <a:pt x="695254" y="10944"/>
                </a:lnTo>
                <a:lnTo>
                  <a:pt x="737424" y="21888"/>
                </a:lnTo>
                <a:lnTo>
                  <a:pt x="778947" y="36480"/>
                </a:lnTo>
                <a:lnTo>
                  <a:pt x="819638" y="54720"/>
                </a:lnTo>
                <a:lnTo>
                  <a:pt x="859312" y="76608"/>
                </a:lnTo>
                <a:lnTo>
                  <a:pt x="897784" y="102144"/>
                </a:lnTo>
                <a:lnTo>
                  <a:pt x="934868" y="131328"/>
                </a:lnTo>
                <a:lnTo>
                  <a:pt x="970381" y="164161"/>
                </a:lnTo>
                <a:lnTo>
                  <a:pt x="1004137" y="200641"/>
                </a:lnTo>
                <a:close/>
              </a:path>
            </a:pathLst>
          </a:custGeom>
          <a:ln w="94237">
            <a:solidFill>
              <a:srgbClr val="FF26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334702" y="1968526"/>
            <a:ext cx="1270662" cy="282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9023369" y="10756814"/>
            <a:ext cx="1657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9107" y="228600"/>
            <a:ext cx="965136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What Other People See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875" y="2773025"/>
            <a:ext cx="18010174" cy="63150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222438" y="9086499"/>
            <a:ext cx="4087495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200" spc="-85" dirty="0">
                <a:latin typeface="Arial" panose="020B0604020202020204"/>
                <a:cs typeface="Arial" panose="020B0604020202020204"/>
              </a:rPr>
              <a:t>USENIX </a:t>
            </a:r>
            <a:r>
              <a:rPr sz="3200" spc="5" dirty="0">
                <a:latin typeface="Arial" panose="020B0604020202020204"/>
                <a:cs typeface="Arial" panose="020B0604020202020204"/>
              </a:rPr>
              <a:t>Security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5" dirty="0">
                <a:latin typeface="Arial" panose="020B0604020202020204"/>
                <a:cs typeface="Arial" panose="020B0604020202020204"/>
              </a:rPr>
              <a:t>2016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70626" y="3919196"/>
            <a:ext cx="4937383" cy="1136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522981" y="3963884"/>
            <a:ext cx="4811733" cy="1010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522981" y="3963885"/>
            <a:ext cx="4812030" cy="1010919"/>
          </a:xfrm>
          <a:custGeom>
            <a:avLst/>
            <a:gdLst/>
            <a:ahLst/>
            <a:cxnLst/>
            <a:rect l="l" t="t" r="r" b="b"/>
            <a:pathLst>
              <a:path w="4812030" h="1010920">
                <a:moveTo>
                  <a:pt x="0" y="0"/>
                </a:moveTo>
                <a:lnTo>
                  <a:pt x="4811733" y="0"/>
                </a:lnTo>
                <a:lnTo>
                  <a:pt x="4811733" y="1010464"/>
                </a:lnTo>
                <a:lnTo>
                  <a:pt x="0" y="10104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06631" y="9494863"/>
            <a:ext cx="9015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74955" indent="-262255">
              <a:lnSpc>
                <a:spcPct val="100000"/>
              </a:lnSpc>
              <a:spcBef>
                <a:spcPts val="120"/>
              </a:spcBef>
              <a:buSzPct val="98000"/>
              <a:buChar char="•"/>
              <a:tabLst>
                <a:tab pos="275590" algn="l"/>
              </a:tabLst>
            </a:pPr>
            <a:r>
              <a:rPr sz="4100" spc="5" dirty="0">
                <a:latin typeface="Arial" panose="020B0604020202020204"/>
                <a:cs typeface="Arial" panose="020B0604020202020204"/>
              </a:rPr>
              <a:t>After </a:t>
            </a:r>
            <a:r>
              <a:rPr sz="4100" spc="90" dirty="0">
                <a:latin typeface="Arial" panose="020B0604020202020204"/>
                <a:cs typeface="Arial" panose="020B0604020202020204"/>
              </a:rPr>
              <a:t>applying </a:t>
            </a:r>
            <a:r>
              <a:rPr sz="4100" spc="35" dirty="0">
                <a:latin typeface="Arial" panose="020B0604020202020204"/>
                <a:cs typeface="Arial" panose="020B0604020202020204"/>
              </a:rPr>
              <a:t>Endpoint </a:t>
            </a:r>
            <a:r>
              <a:rPr sz="4100" spc="10" dirty="0">
                <a:latin typeface="Arial" panose="020B0604020202020204"/>
                <a:cs typeface="Arial" panose="020B0604020202020204"/>
              </a:rPr>
              <a:t>Privacy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0" dirty="0">
                <a:latin typeface="Arial" panose="020B0604020202020204"/>
                <a:cs typeface="Arial" panose="020B0604020202020204"/>
              </a:rPr>
              <a:t>Zone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85019" y="10756814"/>
            <a:ext cx="316230" cy="4025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60"/>
              </a:spcBef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2160" y="3936917"/>
            <a:ext cx="9879330" cy="3061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07060">
              <a:lnSpc>
                <a:spcPct val="115000"/>
              </a:lnSpc>
              <a:spcBef>
                <a:spcPts val="90"/>
              </a:spcBef>
            </a:pPr>
            <a:r>
              <a:rPr sz="8700" b="1" spc="60" dirty="0">
                <a:latin typeface="Lucida Sans"/>
                <a:cs typeface="Lucida Sans"/>
              </a:rPr>
              <a:t>What </a:t>
            </a:r>
            <a:r>
              <a:rPr sz="8700" b="1" spc="-85" dirty="0">
                <a:solidFill>
                  <a:srgbClr val="E84A27"/>
                </a:solidFill>
                <a:latin typeface="Lucida Sans"/>
                <a:cs typeface="Lucida Sans"/>
              </a:rPr>
              <a:t>happened  </a:t>
            </a:r>
            <a:r>
              <a:rPr sz="8700" b="1" spc="-135" dirty="0">
                <a:latin typeface="Lucida Sans"/>
                <a:cs typeface="Lucida Sans"/>
              </a:rPr>
              <a:t>behind </a:t>
            </a:r>
            <a:r>
              <a:rPr sz="8700" b="1" spc="-165" dirty="0">
                <a:latin typeface="Lucida Sans"/>
                <a:cs typeface="Lucida Sans"/>
              </a:rPr>
              <a:t>the</a:t>
            </a:r>
            <a:r>
              <a:rPr sz="8700" b="1" spc="-1130" dirty="0">
                <a:latin typeface="Lucida Sans"/>
                <a:cs typeface="Lucida Sans"/>
              </a:rPr>
              <a:t> </a:t>
            </a:r>
            <a:r>
              <a:rPr sz="8700" b="1" spc="-315" dirty="0">
                <a:solidFill>
                  <a:srgbClr val="E84A27"/>
                </a:solidFill>
                <a:latin typeface="Lucida Sans"/>
                <a:cs typeface="Lucida Sans"/>
              </a:rPr>
              <a:t>curtain</a:t>
            </a:r>
            <a:endParaRPr sz="87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85019" y="10756814"/>
            <a:ext cx="316230" cy="4025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60"/>
              </a:spcBef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9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1922" y="148590"/>
            <a:ext cx="1151636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EndPoint Privacy Zone (EPZ)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73834" y="2642632"/>
            <a:ext cx="13191883" cy="46442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73019" y="2554526"/>
            <a:ext cx="12927040" cy="43385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04772" y="182880"/>
            <a:ext cx="1151636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EndPoint Privacy Zone (EPZ)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62841" y="4444112"/>
            <a:ext cx="4126101" cy="4073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0431" y="4489464"/>
            <a:ext cx="4011295" cy="3949700"/>
          </a:xfrm>
          <a:custGeom>
            <a:avLst/>
            <a:gdLst/>
            <a:ahLst/>
            <a:cxnLst/>
            <a:rect l="l" t="t" r="r" b="b"/>
            <a:pathLst>
              <a:path w="4011294" h="3949700">
                <a:moveTo>
                  <a:pt x="2276511" y="3937000"/>
                </a:moveTo>
                <a:lnTo>
                  <a:pt x="1734413" y="3937000"/>
                </a:lnTo>
                <a:lnTo>
                  <a:pt x="1779418" y="3949700"/>
                </a:lnTo>
                <a:lnTo>
                  <a:pt x="2231506" y="3949700"/>
                </a:lnTo>
                <a:lnTo>
                  <a:pt x="2276511" y="3937000"/>
                </a:lnTo>
                <a:close/>
              </a:path>
              <a:path w="4011294" h="3949700">
                <a:moveTo>
                  <a:pt x="2410781" y="3911600"/>
                </a:moveTo>
                <a:lnTo>
                  <a:pt x="1600143" y="3911600"/>
                </a:lnTo>
                <a:lnTo>
                  <a:pt x="1689520" y="3937000"/>
                </a:lnTo>
                <a:lnTo>
                  <a:pt x="2321404" y="3937000"/>
                </a:lnTo>
                <a:lnTo>
                  <a:pt x="2410781" y="3911600"/>
                </a:lnTo>
                <a:close/>
              </a:path>
              <a:path w="4011294" h="3949700">
                <a:moveTo>
                  <a:pt x="2587382" y="76200"/>
                </a:moveTo>
                <a:lnTo>
                  <a:pt x="1423542" y="76200"/>
                </a:lnTo>
                <a:lnTo>
                  <a:pt x="1379948" y="101600"/>
                </a:lnTo>
                <a:lnTo>
                  <a:pt x="1250803" y="139700"/>
                </a:lnTo>
                <a:lnTo>
                  <a:pt x="1208362" y="165100"/>
                </a:lnTo>
                <a:lnTo>
                  <a:pt x="1166254" y="177800"/>
                </a:lnTo>
                <a:lnTo>
                  <a:pt x="1124500" y="203200"/>
                </a:lnTo>
                <a:lnTo>
                  <a:pt x="1083116" y="215900"/>
                </a:lnTo>
                <a:lnTo>
                  <a:pt x="961381" y="292100"/>
                </a:lnTo>
                <a:lnTo>
                  <a:pt x="921669" y="304800"/>
                </a:lnTo>
                <a:lnTo>
                  <a:pt x="882422" y="342900"/>
                </a:lnTo>
                <a:lnTo>
                  <a:pt x="805394" y="393700"/>
                </a:lnTo>
                <a:lnTo>
                  <a:pt x="730446" y="444500"/>
                </a:lnTo>
                <a:lnTo>
                  <a:pt x="693799" y="482600"/>
                </a:lnTo>
                <a:lnTo>
                  <a:pt x="657727" y="508000"/>
                </a:lnTo>
                <a:lnTo>
                  <a:pt x="622249" y="546100"/>
                </a:lnTo>
                <a:lnTo>
                  <a:pt x="587385" y="571500"/>
                </a:lnTo>
                <a:lnTo>
                  <a:pt x="553341" y="609600"/>
                </a:lnTo>
                <a:lnTo>
                  <a:pt x="520313" y="647700"/>
                </a:lnTo>
                <a:lnTo>
                  <a:pt x="488302" y="685800"/>
                </a:lnTo>
                <a:lnTo>
                  <a:pt x="457306" y="723900"/>
                </a:lnTo>
                <a:lnTo>
                  <a:pt x="427327" y="749300"/>
                </a:lnTo>
                <a:lnTo>
                  <a:pt x="398365" y="787400"/>
                </a:lnTo>
                <a:lnTo>
                  <a:pt x="370418" y="825500"/>
                </a:lnTo>
                <a:lnTo>
                  <a:pt x="343488" y="863600"/>
                </a:lnTo>
                <a:lnTo>
                  <a:pt x="317574" y="901700"/>
                </a:lnTo>
                <a:lnTo>
                  <a:pt x="292676" y="952500"/>
                </a:lnTo>
                <a:lnTo>
                  <a:pt x="268794" y="990600"/>
                </a:lnTo>
                <a:lnTo>
                  <a:pt x="245929" y="1028700"/>
                </a:lnTo>
                <a:lnTo>
                  <a:pt x="224080" y="1066800"/>
                </a:lnTo>
                <a:lnTo>
                  <a:pt x="203247" y="1104900"/>
                </a:lnTo>
                <a:lnTo>
                  <a:pt x="183430" y="1143000"/>
                </a:lnTo>
                <a:lnTo>
                  <a:pt x="164630" y="1193800"/>
                </a:lnTo>
                <a:lnTo>
                  <a:pt x="146846" y="1231900"/>
                </a:lnTo>
                <a:lnTo>
                  <a:pt x="130078" y="1270000"/>
                </a:lnTo>
                <a:lnTo>
                  <a:pt x="114326" y="1320800"/>
                </a:lnTo>
                <a:lnTo>
                  <a:pt x="99591" y="1358900"/>
                </a:lnTo>
                <a:lnTo>
                  <a:pt x="85872" y="1397000"/>
                </a:lnTo>
                <a:lnTo>
                  <a:pt x="73169" y="1447800"/>
                </a:lnTo>
                <a:lnTo>
                  <a:pt x="61482" y="1485900"/>
                </a:lnTo>
                <a:lnTo>
                  <a:pt x="50811" y="1536700"/>
                </a:lnTo>
                <a:lnTo>
                  <a:pt x="41157" y="1574800"/>
                </a:lnTo>
                <a:lnTo>
                  <a:pt x="32519" y="1625600"/>
                </a:lnTo>
                <a:lnTo>
                  <a:pt x="24897" y="1663700"/>
                </a:lnTo>
                <a:lnTo>
                  <a:pt x="18292" y="1714500"/>
                </a:lnTo>
                <a:lnTo>
                  <a:pt x="12702" y="1752600"/>
                </a:lnTo>
                <a:lnTo>
                  <a:pt x="8129" y="1803400"/>
                </a:lnTo>
                <a:lnTo>
                  <a:pt x="4573" y="1841500"/>
                </a:lnTo>
                <a:lnTo>
                  <a:pt x="2032" y="1892300"/>
                </a:lnTo>
                <a:lnTo>
                  <a:pt x="508" y="1930400"/>
                </a:lnTo>
                <a:lnTo>
                  <a:pt x="0" y="1981200"/>
                </a:lnTo>
                <a:lnTo>
                  <a:pt x="508" y="2019300"/>
                </a:lnTo>
                <a:lnTo>
                  <a:pt x="2032" y="2070100"/>
                </a:lnTo>
                <a:lnTo>
                  <a:pt x="4573" y="2108200"/>
                </a:lnTo>
                <a:lnTo>
                  <a:pt x="8129" y="2159000"/>
                </a:lnTo>
                <a:lnTo>
                  <a:pt x="12702" y="2197100"/>
                </a:lnTo>
                <a:lnTo>
                  <a:pt x="18292" y="2247900"/>
                </a:lnTo>
                <a:lnTo>
                  <a:pt x="24897" y="2286000"/>
                </a:lnTo>
                <a:lnTo>
                  <a:pt x="32519" y="2336800"/>
                </a:lnTo>
                <a:lnTo>
                  <a:pt x="41157" y="2374900"/>
                </a:lnTo>
                <a:lnTo>
                  <a:pt x="50811" y="2425700"/>
                </a:lnTo>
                <a:lnTo>
                  <a:pt x="61482" y="2463800"/>
                </a:lnTo>
                <a:lnTo>
                  <a:pt x="73169" y="2501900"/>
                </a:lnTo>
                <a:lnTo>
                  <a:pt x="85872" y="2552700"/>
                </a:lnTo>
                <a:lnTo>
                  <a:pt x="99591" y="2590800"/>
                </a:lnTo>
                <a:lnTo>
                  <a:pt x="114326" y="2641600"/>
                </a:lnTo>
                <a:lnTo>
                  <a:pt x="130078" y="2679700"/>
                </a:lnTo>
                <a:lnTo>
                  <a:pt x="146846" y="2717800"/>
                </a:lnTo>
                <a:lnTo>
                  <a:pt x="164630" y="2768600"/>
                </a:lnTo>
                <a:lnTo>
                  <a:pt x="183430" y="2806700"/>
                </a:lnTo>
                <a:lnTo>
                  <a:pt x="203247" y="2844800"/>
                </a:lnTo>
                <a:lnTo>
                  <a:pt x="224080" y="2882900"/>
                </a:lnTo>
                <a:lnTo>
                  <a:pt x="245929" y="2933700"/>
                </a:lnTo>
                <a:lnTo>
                  <a:pt x="268794" y="2971800"/>
                </a:lnTo>
                <a:lnTo>
                  <a:pt x="292676" y="3009900"/>
                </a:lnTo>
                <a:lnTo>
                  <a:pt x="317574" y="3048000"/>
                </a:lnTo>
                <a:lnTo>
                  <a:pt x="343488" y="3086100"/>
                </a:lnTo>
                <a:lnTo>
                  <a:pt x="370418" y="3124200"/>
                </a:lnTo>
                <a:lnTo>
                  <a:pt x="398365" y="3162300"/>
                </a:lnTo>
                <a:lnTo>
                  <a:pt x="427327" y="3200400"/>
                </a:lnTo>
                <a:lnTo>
                  <a:pt x="457306" y="3238500"/>
                </a:lnTo>
                <a:lnTo>
                  <a:pt x="488302" y="3276600"/>
                </a:lnTo>
                <a:lnTo>
                  <a:pt x="520313" y="3302000"/>
                </a:lnTo>
                <a:lnTo>
                  <a:pt x="553341" y="3340100"/>
                </a:lnTo>
                <a:lnTo>
                  <a:pt x="587385" y="3378200"/>
                </a:lnTo>
                <a:lnTo>
                  <a:pt x="622249" y="3416300"/>
                </a:lnTo>
                <a:lnTo>
                  <a:pt x="657727" y="3441700"/>
                </a:lnTo>
                <a:lnTo>
                  <a:pt x="693799" y="3479800"/>
                </a:lnTo>
                <a:lnTo>
                  <a:pt x="730446" y="3505200"/>
                </a:lnTo>
                <a:lnTo>
                  <a:pt x="767651" y="3530600"/>
                </a:lnTo>
                <a:lnTo>
                  <a:pt x="805394" y="3568700"/>
                </a:lnTo>
                <a:lnTo>
                  <a:pt x="843657" y="3594100"/>
                </a:lnTo>
                <a:lnTo>
                  <a:pt x="921669" y="3644900"/>
                </a:lnTo>
                <a:lnTo>
                  <a:pt x="1001539" y="3695700"/>
                </a:lnTo>
                <a:lnTo>
                  <a:pt x="1042123" y="3708400"/>
                </a:lnTo>
                <a:lnTo>
                  <a:pt x="1124500" y="3759200"/>
                </a:lnTo>
                <a:lnTo>
                  <a:pt x="1166254" y="3771900"/>
                </a:lnTo>
                <a:lnTo>
                  <a:pt x="1208362" y="3797300"/>
                </a:lnTo>
                <a:lnTo>
                  <a:pt x="1293561" y="3822700"/>
                </a:lnTo>
                <a:lnTo>
                  <a:pt x="1336615" y="3848100"/>
                </a:lnTo>
                <a:lnTo>
                  <a:pt x="1555695" y="3911600"/>
                </a:lnTo>
                <a:lnTo>
                  <a:pt x="2455229" y="3911600"/>
                </a:lnTo>
                <a:lnTo>
                  <a:pt x="2674309" y="3848100"/>
                </a:lnTo>
                <a:lnTo>
                  <a:pt x="2717363" y="3822700"/>
                </a:lnTo>
                <a:lnTo>
                  <a:pt x="2802562" y="3797300"/>
                </a:lnTo>
                <a:lnTo>
                  <a:pt x="2844670" y="3771900"/>
                </a:lnTo>
                <a:lnTo>
                  <a:pt x="2886424" y="3759200"/>
                </a:lnTo>
                <a:lnTo>
                  <a:pt x="2968801" y="3708400"/>
                </a:lnTo>
                <a:lnTo>
                  <a:pt x="3009385" y="3695700"/>
                </a:lnTo>
                <a:lnTo>
                  <a:pt x="3089255" y="3644900"/>
                </a:lnTo>
                <a:lnTo>
                  <a:pt x="3167267" y="3594100"/>
                </a:lnTo>
                <a:lnTo>
                  <a:pt x="3205530" y="3568700"/>
                </a:lnTo>
                <a:lnTo>
                  <a:pt x="3243273" y="3530600"/>
                </a:lnTo>
                <a:lnTo>
                  <a:pt x="3280478" y="3505200"/>
                </a:lnTo>
                <a:lnTo>
                  <a:pt x="3317125" y="3479800"/>
                </a:lnTo>
                <a:lnTo>
                  <a:pt x="3353197" y="3441700"/>
                </a:lnTo>
                <a:lnTo>
                  <a:pt x="3388675" y="3416300"/>
                </a:lnTo>
                <a:lnTo>
                  <a:pt x="3423539" y="3378200"/>
                </a:lnTo>
                <a:lnTo>
                  <a:pt x="3457583" y="3340100"/>
                </a:lnTo>
                <a:lnTo>
                  <a:pt x="3490611" y="3302000"/>
                </a:lnTo>
                <a:lnTo>
                  <a:pt x="3522622" y="3276600"/>
                </a:lnTo>
                <a:lnTo>
                  <a:pt x="3553618" y="3238500"/>
                </a:lnTo>
                <a:lnTo>
                  <a:pt x="3583597" y="3200400"/>
                </a:lnTo>
                <a:lnTo>
                  <a:pt x="3612559" y="3162300"/>
                </a:lnTo>
                <a:lnTo>
                  <a:pt x="3640506" y="3124200"/>
                </a:lnTo>
                <a:lnTo>
                  <a:pt x="3667436" y="3086100"/>
                </a:lnTo>
                <a:lnTo>
                  <a:pt x="3693350" y="3048000"/>
                </a:lnTo>
                <a:lnTo>
                  <a:pt x="3718248" y="3009900"/>
                </a:lnTo>
                <a:lnTo>
                  <a:pt x="3742130" y="2971800"/>
                </a:lnTo>
                <a:lnTo>
                  <a:pt x="3764995" y="2933700"/>
                </a:lnTo>
                <a:lnTo>
                  <a:pt x="3786844" y="2882900"/>
                </a:lnTo>
                <a:lnTo>
                  <a:pt x="3807677" y="2844800"/>
                </a:lnTo>
                <a:lnTo>
                  <a:pt x="3827494" y="2806700"/>
                </a:lnTo>
                <a:lnTo>
                  <a:pt x="3846294" y="2768600"/>
                </a:lnTo>
                <a:lnTo>
                  <a:pt x="3864078" y="2717800"/>
                </a:lnTo>
                <a:lnTo>
                  <a:pt x="3880846" y="2679700"/>
                </a:lnTo>
                <a:lnTo>
                  <a:pt x="3896598" y="2641600"/>
                </a:lnTo>
                <a:lnTo>
                  <a:pt x="3911333" y="2590800"/>
                </a:lnTo>
                <a:lnTo>
                  <a:pt x="3925052" y="2552700"/>
                </a:lnTo>
                <a:lnTo>
                  <a:pt x="3937755" y="2501900"/>
                </a:lnTo>
                <a:lnTo>
                  <a:pt x="3949442" y="2463800"/>
                </a:lnTo>
                <a:lnTo>
                  <a:pt x="3960113" y="2425700"/>
                </a:lnTo>
                <a:lnTo>
                  <a:pt x="3969767" y="2374900"/>
                </a:lnTo>
                <a:lnTo>
                  <a:pt x="3978405" y="2336800"/>
                </a:lnTo>
                <a:lnTo>
                  <a:pt x="3986027" y="2286000"/>
                </a:lnTo>
                <a:lnTo>
                  <a:pt x="3992632" y="2247900"/>
                </a:lnTo>
                <a:lnTo>
                  <a:pt x="3998222" y="2197100"/>
                </a:lnTo>
                <a:lnTo>
                  <a:pt x="4002795" y="2159000"/>
                </a:lnTo>
                <a:lnTo>
                  <a:pt x="4006351" y="2108200"/>
                </a:lnTo>
                <a:lnTo>
                  <a:pt x="4008892" y="2070100"/>
                </a:lnTo>
                <a:lnTo>
                  <a:pt x="4010416" y="2019300"/>
                </a:lnTo>
                <a:lnTo>
                  <a:pt x="4010924" y="1981200"/>
                </a:lnTo>
                <a:lnTo>
                  <a:pt x="4010416" y="1930400"/>
                </a:lnTo>
                <a:lnTo>
                  <a:pt x="4008892" y="1892300"/>
                </a:lnTo>
                <a:lnTo>
                  <a:pt x="4006351" y="1841500"/>
                </a:lnTo>
                <a:lnTo>
                  <a:pt x="4002795" y="1803400"/>
                </a:lnTo>
                <a:lnTo>
                  <a:pt x="3998222" y="1752600"/>
                </a:lnTo>
                <a:lnTo>
                  <a:pt x="3992632" y="1714500"/>
                </a:lnTo>
                <a:lnTo>
                  <a:pt x="3986027" y="1663700"/>
                </a:lnTo>
                <a:lnTo>
                  <a:pt x="3978405" y="1625600"/>
                </a:lnTo>
                <a:lnTo>
                  <a:pt x="3969767" y="1574800"/>
                </a:lnTo>
                <a:lnTo>
                  <a:pt x="3960113" y="1536700"/>
                </a:lnTo>
                <a:lnTo>
                  <a:pt x="3949442" y="1485900"/>
                </a:lnTo>
                <a:lnTo>
                  <a:pt x="3937755" y="1447800"/>
                </a:lnTo>
                <a:lnTo>
                  <a:pt x="3925052" y="1397000"/>
                </a:lnTo>
                <a:lnTo>
                  <a:pt x="3911333" y="1358900"/>
                </a:lnTo>
                <a:lnTo>
                  <a:pt x="3896598" y="1320800"/>
                </a:lnTo>
                <a:lnTo>
                  <a:pt x="3880846" y="1270000"/>
                </a:lnTo>
                <a:lnTo>
                  <a:pt x="3864078" y="1231900"/>
                </a:lnTo>
                <a:lnTo>
                  <a:pt x="3846294" y="1193800"/>
                </a:lnTo>
                <a:lnTo>
                  <a:pt x="3827494" y="1143000"/>
                </a:lnTo>
                <a:lnTo>
                  <a:pt x="3807677" y="1104900"/>
                </a:lnTo>
                <a:lnTo>
                  <a:pt x="3786844" y="1066800"/>
                </a:lnTo>
                <a:lnTo>
                  <a:pt x="3764995" y="1028700"/>
                </a:lnTo>
                <a:lnTo>
                  <a:pt x="3742130" y="990600"/>
                </a:lnTo>
                <a:lnTo>
                  <a:pt x="3718248" y="952500"/>
                </a:lnTo>
                <a:lnTo>
                  <a:pt x="3693350" y="901700"/>
                </a:lnTo>
                <a:lnTo>
                  <a:pt x="3667436" y="863600"/>
                </a:lnTo>
                <a:lnTo>
                  <a:pt x="3640506" y="825500"/>
                </a:lnTo>
                <a:lnTo>
                  <a:pt x="3612559" y="787400"/>
                </a:lnTo>
                <a:lnTo>
                  <a:pt x="3583597" y="749300"/>
                </a:lnTo>
                <a:lnTo>
                  <a:pt x="3553618" y="723900"/>
                </a:lnTo>
                <a:lnTo>
                  <a:pt x="3522622" y="685800"/>
                </a:lnTo>
                <a:lnTo>
                  <a:pt x="3490611" y="647700"/>
                </a:lnTo>
                <a:lnTo>
                  <a:pt x="3457583" y="609600"/>
                </a:lnTo>
                <a:lnTo>
                  <a:pt x="3423539" y="571500"/>
                </a:lnTo>
                <a:lnTo>
                  <a:pt x="3388675" y="546100"/>
                </a:lnTo>
                <a:lnTo>
                  <a:pt x="3353197" y="508000"/>
                </a:lnTo>
                <a:lnTo>
                  <a:pt x="3317125" y="482600"/>
                </a:lnTo>
                <a:lnTo>
                  <a:pt x="3280478" y="444500"/>
                </a:lnTo>
                <a:lnTo>
                  <a:pt x="3205530" y="393700"/>
                </a:lnTo>
                <a:lnTo>
                  <a:pt x="3128502" y="342900"/>
                </a:lnTo>
                <a:lnTo>
                  <a:pt x="3089255" y="304800"/>
                </a:lnTo>
                <a:lnTo>
                  <a:pt x="3049543" y="292100"/>
                </a:lnTo>
                <a:lnTo>
                  <a:pt x="2927808" y="215900"/>
                </a:lnTo>
                <a:lnTo>
                  <a:pt x="2886424" y="203200"/>
                </a:lnTo>
                <a:lnTo>
                  <a:pt x="2844670" y="177800"/>
                </a:lnTo>
                <a:lnTo>
                  <a:pt x="2802562" y="165100"/>
                </a:lnTo>
                <a:lnTo>
                  <a:pt x="2760121" y="139700"/>
                </a:lnTo>
                <a:lnTo>
                  <a:pt x="2630976" y="101600"/>
                </a:lnTo>
                <a:lnTo>
                  <a:pt x="2587382" y="76200"/>
                </a:lnTo>
                <a:close/>
              </a:path>
              <a:path w="4011294" h="3949700">
                <a:moveTo>
                  <a:pt x="2366167" y="25400"/>
                </a:moveTo>
                <a:lnTo>
                  <a:pt x="1644757" y="25400"/>
                </a:lnTo>
                <a:lnTo>
                  <a:pt x="1467376" y="76200"/>
                </a:lnTo>
                <a:lnTo>
                  <a:pt x="2543548" y="76200"/>
                </a:lnTo>
                <a:lnTo>
                  <a:pt x="2366167" y="25400"/>
                </a:lnTo>
                <a:close/>
              </a:path>
              <a:path w="4011294" h="3949700">
                <a:moveTo>
                  <a:pt x="2276511" y="12700"/>
                </a:moveTo>
                <a:lnTo>
                  <a:pt x="1734413" y="12700"/>
                </a:lnTo>
                <a:lnTo>
                  <a:pt x="1689520" y="25400"/>
                </a:lnTo>
                <a:lnTo>
                  <a:pt x="2321404" y="25400"/>
                </a:lnTo>
                <a:lnTo>
                  <a:pt x="2276511" y="12700"/>
                </a:lnTo>
                <a:close/>
              </a:path>
              <a:path w="4011294" h="3949700">
                <a:moveTo>
                  <a:pt x="2186409" y="0"/>
                </a:moveTo>
                <a:lnTo>
                  <a:pt x="1824515" y="0"/>
                </a:lnTo>
                <a:lnTo>
                  <a:pt x="1779418" y="12700"/>
                </a:lnTo>
                <a:lnTo>
                  <a:pt x="2231506" y="12700"/>
                </a:lnTo>
                <a:lnTo>
                  <a:pt x="2186409" y="0"/>
                </a:lnTo>
                <a:close/>
              </a:path>
            </a:pathLst>
          </a:custGeom>
          <a:solidFill>
            <a:srgbClr val="F5D328">
              <a:alpha val="153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620431" y="4480760"/>
            <a:ext cx="4011295" cy="3958590"/>
          </a:xfrm>
          <a:custGeom>
            <a:avLst/>
            <a:gdLst/>
            <a:ahLst/>
            <a:cxnLst/>
            <a:rect l="l" t="t" r="r" b="b"/>
            <a:pathLst>
              <a:path w="4011294" h="3958590">
                <a:moveTo>
                  <a:pt x="3423535" y="579694"/>
                </a:moveTo>
                <a:lnTo>
                  <a:pt x="3457579" y="614103"/>
                </a:lnTo>
                <a:lnTo>
                  <a:pt x="3490607" y="649116"/>
                </a:lnTo>
                <a:lnTo>
                  <a:pt x="3522618" y="684715"/>
                </a:lnTo>
                <a:lnTo>
                  <a:pt x="3553614" y="720883"/>
                </a:lnTo>
                <a:lnTo>
                  <a:pt x="3583593" y="757600"/>
                </a:lnTo>
                <a:lnTo>
                  <a:pt x="3612555" y="794849"/>
                </a:lnTo>
                <a:lnTo>
                  <a:pt x="3640502" y="832612"/>
                </a:lnTo>
                <a:lnTo>
                  <a:pt x="3667432" y="870869"/>
                </a:lnTo>
                <a:lnTo>
                  <a:pt x="3693346" y="909602"/>
                </a:lnTo>
                <a:lnTo>
                  <a:pt x="3718244" y="948794"/>
                </a:lnTo>
                <a:lnTo>
                  <a:pt x="3742126" y="988425"/>
                </a:lnTo>
                <a:lnTo>
                  <a:pt x="3764991" y="1028479"/>
                </a:lnTo>
                <a:lnTo>
                  <a:pt x="3786840" y="1068935"/>
                </a:lnTo>
                <a:lnTo>
                  <a:pt x="3807673" y="1109776"/>
                </a:lnTo>
                <a:lnTo>
                  <a:pt x="3827490" y="1150984"/>
                </a:lnTo>
                <a:lnTo>
                  <a:pt x="3846290" y="1192540"/>
                </a:lnTo>
                <a:lnTo>
                  <a:pt x="3864075" y="1234426"/>
                </a:lnTo>
                <a:lnTo>
                  <a:pt x="3880843" y="1276623"/>
                </a:lnTo>
                <a:lnTo>
                  <a:pt x="3896594" y="1319114"/>
                </a:lnTo>
                <a:lnTo>
                  <a:pt x="3911330" y="1361880"/>
                </a:lnTo>
                <a:lnTo>
                  <a:pt x="3925049" y="1404902"/>
                </a:lnTo>
                <a:lnTo>
                  <a:pt x="3937752" y="1448163"/>
                </a:lnTo>
                <a:lnTo>
                  <a:pt x="3949439" y="1491643"/>
                </a:lnTo>
                <a:lnTo>
                  <a:pt x="3960109" y="1535325"/>
                </a:lnTo>
                <a:lnTo>
                  <a:pt x="3969763" y="1579190"/>
                </a:lnTo>
                <a:lnTo>
                  <a:pt x="3978401" y="1623221"/>
                </a:lnTo>
                <a:lnTo>
                  <a:pt x="3986023" y="1667397"/>
                </a:lnTo>
                <a:lnTo>
                  <a:pt x="3992629" y="1711703"/>
                </a:lnTo>
                <a:lnTo>
                  <a:pt x="3998218" y="1756118"/>
                </a:lnTo>
                <a:lnTo>
                  <a:pt x="4002791" y="1800625"/>
                </a:lnTo>
                <a:lnTo>
                  <a:pt x="4006348" y="1845205"/>
                </a:lnTo>
                <a:lnTo>
                  <a:pt x="4008889" y="1889840"/>
                </a:lnTo>
                <a:lnTo>
                  <a:pt x="4010413" y="1934511"/>
                </a:lnTo>
                <a:lnTo>
                  <a:pt x="4010921" y="1979201"/>
                </a:lnTo>
                <a:lnTo>
                  <a:pt x="4010413" y="2023892"/>
                </a:lnTo>
                <a:lnTo>
                  <a:pt x="4008889" y="2068563"/>
                </a:lnTo>
                <a:lnTo>
                  <a:pt x="4006348" y="2113198"/>
                </a:lnTo>
                <a:lnTo>
                  <a:pt x="4002791" y="2157778"/>
                </a:lnTo>
                <a:lnTo>
                  <a:pt x="3998218" y="2202285"/>
                </a:lnTo>
                <a:lnTo>
                  <a:pt x="3992629" y="2246700"/>
                </a:lnTo>
                <a:lnTo>
                  <a:pt x="3986023" y="2291005"/>
                </a:lnTo>
                <a:lnTo>
                  <a:pt x="3978401" y="2335182"/>
                </a:lnTo>
                <a:lnTo>
                  <a:pt x="3969763" y="2379213"/>
                </a:lnTo>
                <a:lnTo>
                  <a:pt x="3960109" y="2423078"/>
                </a:lnTo>
                <a:lnTo>
                  <a:pt x="3949439" y="2466760"/>
                </a:lnTo>
                <a:lnTo>
                  <a:pt x="3937752" y="2510240"/>
                </a:lnTo>
                <a:lnTo>
                  <a:pt x="3925049" y="2553501"/>
                </a:lnTo>
                <a:lnTo>
                  <a:pt x="3911330" y="2596523"/>
                </a:lnTo>
                <a:lnTo>
                  <a:pt x="3896594" y="2639289"/>
                </a:lnTo>
                <a:lnTo>
                  <a:pt x="3880843" y="2681779"/>
                </a:lnTo>
                <a:lnTo>
                  <a:pt x="3864075" y="2723977"/>
                </a:lnTo>
                <a:lnTo>
                  <a:pt x="3846290" y="2765863"/>
                </a:lnTo>
                <a:lnTo>
                  <a:pt x="3827490" y="2807419"/>
                </a:lnTo>
                <a:lnTo>
                  <a:pt x="3807673" y="2848627"/>
                </a:lnTo>
                <a:lnTo>
                  <a:pt x="3786840" y="2889468"/>
                </a:lnTo>
                <a:lnTo>
                  <a:pt x="3764991" y="2929924"/>
                </a:lnTo>
                <a:lnTo>
                  <a:pt x="3742126" y="2969977"/>
                </a:lnTo>
                <a:lnTo>
                  <a:pt x="3718244" y="3009609"/>
                </a:lnTo>
                <a:lnTo>
                  <a:pt x="3693346" y="3048801"/>
                </a:lnTo>
                <a:lnTo>
                  <a:pt x="3667432" y="3087534"/>
                </a:lnTo>
                <a:lnTo>
                  <a:pt x="3640502" y="3125791"/>
                </a:lnTo>
                <a:lnTo>
                  <a:pt x="3612555" y="3163553"/>
                </a:lnTo>
                <a:lnTo>
                  <a:pt x="3583593" y="3200802"/>
                </a:lnTo>
                <a:lnTo>
                  <a:pt x="3553614" y="3237520"/>
                </a:lnTo>
                <a:lnTo>
                  <a:pt x="3522618" y="3273687"/>
                </a:lnTo>
                <a:lnTo>
                  <a:pt x="3490607" y="3309287"/>
                </a:lnTo>
                <a:lnTo>
                  <a:pt x="3457579" y="3344300"/>
                </a:lnTo>
                <a:lnTo>
                  <a:pt x="3423535" y="3378708"/>
                </a:lnTo>
                <a:lnTo>
                  <a:pt x="3388670" y="3412306"/>
                </a:lnTo>
                <a:lnTo>
                  <a:pt x="3353193" y="3444902"/>
                </a:lnTo>
                <a:lnTo>
                  <a:pt x="3317121" y="3476494"/>
                </a:lnTo>
                <a:lnTo>
                  <a:pt x="3280473" y="3507084"/>
                </a:lnTo>
                <a:lnTo>
                  <a:pt x="3243269" y="3536670"/>
                </a:lnTo>
                <a:lnTo>
                  <a:pt x="3205526" y="3565254"/>
                </a:lnTo>
                <a:lnTo>
                  <a:pt x="3167262" y="3592834"/>
                </a:lnTo>
                <a:lnTo>
                  <a:pt x="3128498" y="3619412"/>
                </a:lnTo>
                <a:lnTo>
                  <a:pt x="3089250" y="3644987"/>
                </a:lnTo>
                <a:lnTo>
                  <a:pt x="3049539" y="3669559"/>
                </a:lnTo>
                <a:lnTo>
                  <a:pt x="3009381" y="3693128"/>
                </a:lnTo>
                <a:lnTo>
                  <a:pt x="2968797" y="3715694"/>
                </a:lnTo>
                <a:lnTo>
                  <a:pt x="2927803" y="3737257"/>
                </a:lnTo>
                <a:lnTo>
                  <a:pt x="2886420" y="3757817"/>
                </a:lnTo>
                <a:lnTo>
                  <a:pt x="2844666" y="3777374"/>
                </a:lnTo>
                <a:lnTo>
                  <a:pt x="2802558" y="3795928"/>
                </a:lnTo>
                <a:lnTo>
                  <a:pt x="2760117" y="3813480"/>
                </a:lnTo>
                <a:lnTo>
                  <a:pt x="2717359" y="3830028"/>
                </a:lnTo>
                <a:lnTo>
                  <a:pt x="2674305" y="3845574"/>
                </a:lnTo>
                <a:lnTo>
                  <a:pt x="2630972" y="3860116"/>
                </a:lnTo>
                <a:lnTo>
                  <a:pt x="2587379" y="3873656"/>
                </a:lnTo>
                <a:lnTo>
                  <a:pt x="2543544" y="3886192"/>
                </a:lnTo>
                <a:lnTo>
                  <a:pt x="2499487" y="3897726"/>
                </a:lnTo>
                <a:lnTo>
                  <a:pt x="2455226" y="3908257"/>
                </a:lnTo>
                <a:lnTo>
                  <a:pt x="2410778" y="3917785"/>
                </a:lnTo>
                <a:lnTo>
                  <a:pt x="2366164" y="3926310"/>
                </a:lnTo>
                <a:lnTo>
                  <a:pt x="2321401" y="3933832"/>
                </a:lnTo>
                <a:lnTo>
                  <a:pt x="2276508" y="3940351"/>
                </a:lnTo>
                <a:lnTo>
                  <a:pt x="2231503" y="3945867"/>
                </a:lnTo>
                <a:lnTo>
                  <a:pt x="2186406" y="3950380"/>
                </a:lnTo>
                <a:lnTo>
                  <a:pt x="2141235" y="3953890"/>
                </a:lnTo>
                <a:lnTo>
                  <a:pt x="2096007" y="3956398"/>
                </a:lnTo>
                <a:lnTo>
                  <a:pt x="2050743" y="3957902"/>
                </a:lnTo>
                <a:lnTo>
                  <a:pt x="2005460" y="3958404"/>
                </a:lnTo>
                <a:lnTo>
                  <a:pt x="1960177" y="3957902"/>
                </a:lnTo>
                <a:lnTo>
                  <a:pt x="1914913" y="3956398"/>
                </a:lnTo>
                <a:lnTo>
                  <a:pt x="1869685" y="3953890"/>
                </a:lnTo>
                <a:lnTo>
                  <a:pt x="1824514" y="3950380"/>
                </a:lnTo>
                <a:lnTo>
                  <a:pt x="1779417" y="3945867"/>
                </a:lnTo>
                <a:lnTo>
                  <a:pt x="1734412" y="3940351"/>
                </a:lnTo>
                <a:lnTo>
                  <a:pt x="1689519" y="3933832"/>
                </a:lnTo>
                <a:lnTo>
                  <a:pt x="1644756" y="3926310"/>
                </a:lnTo>
                <a:lnTo>
                  <a:pt x="1600142" y="3917785"/>
                </a:lnTo>
                <a:lnTo>
                  <a:pt x="1555694" y="3908257"/>
                </a:lnTo>
                <a:lnTo>
                  <a:pt x="1511433" y="3897726"/>
                </a:lnTo>
                <a:lnTo>
                  <a:pt x="1467376" y="3886192"/>
                </a:lnTo>
                <a:lnTo>
                  <a:pt x="1423541" y="3873656"/>
                </a:lnTo>
                <a:lnTo>
                  <a:pt x="1379948" y="3860116"/>
                </a:lnTo>
                <a:lnTo>
                  <a:pt x="1336615" y="3845574"/>
                </a:lnTo>
                <a:lnTo>
                  <a:pt x="1293561" y="3830028"/>
                </a:lnTo>
                <a:lnTo>
                  <a:pt x="1250803" y="3813480"/>
                </a:lnTo>
                <a:lnTo>
                  <a:pt x="1208362" y="3795928"/>
                </a:lnTo>
                <a:lnTo>
                  <a:pt x="1166254" y="3777374"/>
                </a:lnTo>
                <a:lnTo>
                  <a:pt x="1124500" y="3757817"/>
                </a:lnTo>
                <a:lnTo>
                  <a:pt x="1083117" y="3737257"/>
                </a:lnTo>
                <a:lnTo>
                  <a:pt x="1042124" y="3715694"/>
                </a:lnTo>
                <a:lnTo>
                  <a:pt x="1001539" y="3693128"/>
                </a:lnTo>
                <a:lnTo>
                  <a:pt x="961382" y="3669559"/>
                </a:lnTo>
                <a:lnTo>
                  <a:pt x="921670" y="3644987"/>
                </a:lnTo>
                <a:lnTo>
                  <a:pt x="882423" y="3619412"/>
                </a:lnTo>
                <a:lnTo>
                  <a:pt x="843658" y="3592834"/>
                </a:lnTo>
                <a:lnTo>
                  <a:pt x="805395" y="3565254"/>
                </a:lnTo>
                <a:lnTo>
                  <a:pt x="767652" y="3536670"/>
                </a:lnTo>
                <a:lnTo>
                  <a:pt x="730447" y="3507084"/>
                </a:lnTo>
                <a:lnTo>
                  <a:pt x="693799" y="3476494"/>
                </a:lnTo>
                <a:lnTo>
                  <a:pt x="657728" y="3444902"/>
                </a:lnTo>
                <a:lnTo>
                  <a:pt x="622250" y="3412306"/>
                </a:lnTo>
                <a:lnTo>
                  <a:pt x="587385" y="3378708"/>
                </a:lnTo>
                <a:lnTo>
                  <a:pt x="553341" y="3344300"/>
                </a:lnTo>
                <a:lnTo>
                  <a:pt x="520314" y="3309287"/>
                </a:lnTo>
                <a:lnTo>
                  <a:pt x="488302" y="3273687"/>
                </a:lnTo>
                <a:lnTo>
                  <a:pt x="457307" y="3237520"/>
                </a:lnTo>
                <a:lnTo>
                  <a:pt x="427328" y="3200802"/>
                </a:lnTo>
                <a:lnTo>
                  <a:pt x="398365" y="3163553"/>
                </a:lnTo>
                <a:lnTo>
                  <a:pt x="370418" y="3125791"/>
                </a:lnTo>
                <a:lnTo>
                  <a:pt x="343488" y="3087534"/>
                </a:lnTo>
                <a:lnTo>
                  <a:pt x="317574" y="3048801"/>
                </a:lnTo>
                <a:lnTo>
                  <a:pt x="292676" y="3009609"/>
                </a:lnTo>
                <a:lnTo>
                  <a:pt x="268795" y="2969977"/>
                </a:lnTo>
                <a:lnTo>
                  <a:pt x="245929" y="2929924"/>
                </a:lnTo>
                <a:lnTo>
                  <a:pt x="224080" y="2889468"/>
                </a:lnTo>
                <a:lnTo>
                  <a:pt x="203247" y="2848627"/>
                </a:lnTo>
                <a:lnTo>
                  <a:pt x="183431" y="2807419"/>
                </a:lnTo>
                <a:lnTo>
                  <a:pt x="164630" y="2765863"/>
                </a:lnTo>
                <a:lnTo>
                  <a:pt x="146846" y="2723977"/>
                </a:lnTo>
                <a:lnTo>
                  <a:pt x="130078" y="2681779"/>
                </a:lnTo>
                <a:lnTo>
                  <a:pt x="114326" y="2639289"/>
                </a:lnTo>
                <a:lnTo>
                  <a:pt x="99591" y="2596523"/>
                </a:lnTo>
                <a:lnTo>
                  <a:pt x="85872" y="2553501"/>
                </a:lnTo>
                <a:lnTo>
                  <a:pt x="73169" y="2510240"/>
                </a:lnTo>
                <a:lnTo>
                  <a:pt x="61482" y="2466760"/>
                </a:lnTo>
                <a:lnTo>
                  <a:pt x="50811" y="2423078"/>
                </a:lnTo>
                <a:lnTo>
                  <a:pt x="41157" y="2379213"/>
                </a:lnTo>
                <a:lnTo>
                  <a:pt x="32519" y="2335182"/>
                </a:lnTo>
                <a:lnTo>
                  <a:pt x="24897" y="2291005"/>
                </a:lnTo>
                <a:lnTo>
                  <a:pt x="18292" y="2246700"/>
                </a:lnTo>
                <a:lnTo>
                  <a:pt x="12702" y="2202285"/>
                </a:lnTo>
                <a:lnTo>
                  <a:pt x="8129" y="2157778"/>
                </a:lnTo>
                <a:lnTo>
                  <a:pt x="4573" y="2113198"/>
                </a:lnTo>
                <a:lnTo>
                  <a:pt x="2032" y="2068563"/>
                </a:lnTo>
                <a:lnTo>
                  <a:pt x="508" y="2023892"/>
                </a:lnTo>
                <a:lnTo>
                  <a:pt x="0" y="1979201"/>
                </a:lnTo>
                <a:lnTo>
                  <a:pt x="508" y="1934511"/>
                </a:lnTo>
                <a:lnTo>
                  <a:pt x="2032" y="1889840"/>
                </a:lnTo>
                <a:lnTo>
                  <a:pt x="4573" y="1845205"/>
                </a:lnTo>
                <a:lnTo>
                  <a:pt x="8129" y="1800625"/>
                </a:lnTo>
                <a:lnTo>
                  <a:pt x="12702" y="1756118"/>
                </a:lnTo>
                <a:lnTo>
                  <a:pt x="18292" y="1711703"/>
                </a:lnTo>
                <a:lnTo>
                  <a:pt x="24897" y="1667397"/>
                </a:lnTo>
                <a:lnTo>
                  <a:pt x="32519" y="1623221"/>
                </a:lnTo>
                <a:lnTo>
                  <a:pt x="41157" y="1579190"/>
                </a:lnTo>
                <a:lnTo>
                  <a:pt x="50811" y="1535325"/>
                </a:lnTo>
                <a:lnTo>
                  <a:pt x="61482" y="1491643"/>
                </a:lnTo>
                <a:lnTo>
                  <a:pt x="73169" y="1448163"/>
                </a:lnTo>
                <a:lnTo>
                  <a:pt x="85872" y="1404902"/>
                </a:lnTo>
                <a:lnTo>
                  <a:pt x="99591" y="1361880"/>
                </a:lnTo>
                <a:lnTo>
                  <a:pt x="114326" y="1319114"/>
                </a:lnTo>
                <a:lnTo>
                  <a:pt x="130078" y="1276623"/>
                </a:lnTo>
                <a:lnTo>
                  <a:pt x="146846" y="1234426"/>
                </a:lnTo>
                <a:lnTo>
                  <a:pt x="164630" y="1192540"/>
                </a:lnTo>
                <a:lnTo>
                  <a:pt x="183431" y="1150984"/>
                </a:lnTo>
                <a:lnTo>
                  <a:pt x="203247" y="1109776"/>
                </a:lnTo>
                <a:lnTo>
                  <a:pt x="224080" y="1068935"/>
                </a:lnTo>
                <a:lnTo>
                  <a:pt x="245929" y="1028479"/>
                </a:lnTo>
                <a:lnTo>
                  <a:pt x="268795" y="988425"/>
                </a:lnTo>
                <a:lnTo>
                  <a:pt x="292676" y="948794"/>
                </a:lnTo>
                <a:lnTo>
                  <a:pt x="317574" y="909602"/>
                </a:lnTo>
                <a:lnTo>
                  <a:pt x="343488" y="870869"/>
                </a:lnTo>
                <a:lnTo>
                  <a:pt x="370418" y="832612"/>
                </a:lnTo>
                <a:lnTo>
                  <a:pt x="398365" y="794849"/>
                </a:lnTo>
                <a:lnTo>
                  <a:pt x="427328" y="757600"/>
                </a:lnTo>
                <a:lnTo>
                  <a:pt x="457307" y="720883"/>
                </a:lnTo>
                <a:lnTo>
                  <a:pt x="488302" y="684715"/>
                </a:lnTo>
                <a:lnTo>
                  <a:pt x="520314" y="649116"/>
                </a:lnTo>
                <a:lnTo>
                  <a:pt x="553341" y="614103"/>
                </a:lnTo>
                <a:lnTo>
                  <a:pt x="587385" y="579694"/>
                </a:lnTo>
                <a:lnTo>
                  <a:pt x="622250" y="546096"/>
                </a:lnTo>
                <a:lnTo>
                  <a:pt x="657728" y="513501"/>
                </a:lnTo>
                <a:lnTo>
                  <a:pt x="693799" y="481908"/>
                </a:lnTo>
                <a:lnTo>
                  <a:pt x="730447" y="451319"/>
                </a:lnTo>
                <a:lnTo>
                  <a:pt x="767652" y="421732"/>
                </a:lnTo>
                <a:lnTo>
                  <a:pt x="805395" y="393149"/>
                </a:lnTo>
                <a:lnTo>
                  <a:pt x="843658" y="365568"/>
                </a:lnTo>
                <a:lnTo>
                  <a:pt x="882423" y="338991"/>
                </a:lnTo>
                <a:lnTo>
                  <a:pt x="921670" y="313416"/>
                </a:lnTo>
                <a:lnTo>
                  <a:pt x="961382" y="288844"/>
                </a:lnTo>
                <a:lnTo>
                  <a:pt x="1001539" y="265275"/>
                </a:lnTo>
                <a:lnTo>
                  <a:pt x="1042124" y="242709"/>
                </a:lnTo>
                <a:lnTo>
                  <a:pt x="1083117" y="221146"/>
                </a:lnTo>
                <a:lnTo>
                  <a:pt x="1124500" y="200586"/>
                </a:lnTo>
                <a:lnTo>
                  <a:pt x="1166254" y="181029"/>
                </a:lnTo>
                <a:lnTo>
                  <a:pt x="1208362" y="162475"/>
                </a:lnTo>
                <a:lnTo>
                  <a:pt x="1250803" y="144923"/>
                </a:lnTo>
                <a:lnTo>
                  <a:pt x="1293561" y="128375"/>
                </a:lnTo>
                <a:lnTo>
                  <a:pt x="1336615" y="112829"/>
                </a:lnTo>
                <a:lnTo>
                  <a:pt x="1379948" y="98287"/>
                </a:lnTo>
                <a:lnTo>
                  <a:pt x="1423541" y="84747"/>
                </a:lnTo>
                <a:lnTo>
                  <a:pt x="1467376" y="72211"/>
                </a:lnTo>
                <a:lnTo>
                  <a:pt x="1511433" y="60677"/>
                </a:lnTo>
                <a:lnTo>
                  <a:pt x="1555694" y="50146"/>
                </a:lnTo>
                <a:lnTo>
                  <a:pt x="1600142" y="40618"/>
                </a:lnTo>
                <a:lnTo>
                  <a:pt x="1644756" y="32093"/>
                </a:lnTo>
                <a:lnTo>
                  <a:pt x="1689519" y="24571"/>
                </a:lnTo>
                <a:lnTo>
                  <a:pt x="1734412" y="18052"/>
                </a:lnTo>
                <a:lnTo>
                  <a:pt x="1779417" y="12536"/>
                </a:lnTo>
                <a:lnTo>
                  <a:pt x="1824514" y="8023"/>
                </a:lnTo>
                <a:lnTo>
                  <a:pt x="1869685" y="4513"/>
                </a:lnTo>
                <a:lnTo>
                  <a:pt x="1914913" y="2005"/>
                </a:lnTo>
                <a:lnTo>
                  <a:pt x="1960177" y="501"/>
                </a:lnTo>
                <a:lnTo>
                  <a:pt x="2005460" y="0"/>
                </a:lnTo>
                <a:lnTo>
                  <a:pt x="2050743" y="501"/>
                </a:lnTo>
                <a:lnTo>
                  <a:pt x="2096007" y="2005"/>
                </a:lnTo>
                <a:lnTo>
                  <a:pt x="2141235" y="4513"/>
                </a:lnTo>
                <a:lnTo>
                  <a:pt x="2186406" y="8023"/>
                </a:lnTo>
                <a:lnTo>
                  <a:pt x="2231503" y="12536"/>
                </a:lnTo>
                <a:lnTo>
                  <a:pt x="2276508" y="18052"/>
                </a:lnTo>
                <a:lnTo>
                  <a:pt x="2321401" y="24571"/>
                </a:lnTo>
                <a:lnTo>
                  <a:pt x="2366164" y="32093"/>
                </a:lnTo>
                <a:lnTo>
                  <a:pt x="2410778" y="40618"/>
                </a:lnTo>
                <a:lnTo>
                  <a:pt x="2455226" y="50146"/>
                </a:lnTo>
                <a:lnTo>
                  <a:pt x="2499487" y="60677"/>
                </a:lnTo>
                <a:lnTo>
                  <a:pt x="2543544" y="72211"/>
                </a:lnTo>
                <a:lnTo>
                  <a:pt x="2587379" y="84747"/>
                </a:lnTo>
                <a:lnTo>
                  <a:pt x="2630972" y="98287"/>
                </a:lnTo>
                <a:lnTo>
                  <a:pt x="2674305" y="112829"/>
                </a:lnTo>
                <a:lnTo>
                  <a:pt x="2717359" y="128375"/>
                </a:lnTo>
                <a:lnTo>
                  <a:pt x="2760117" y="144923"/>
                </a:lnTo>
                <a:lnTo>
                  <a:pt x="2802558" y="162475"/>
                </a:lnTo>
                <a:lnTo>
                  <a:pt x="2844666" y="181029"/>
                </a:lnTo>
                <a:lnTo>
                  <a:pt x="2886420" y="200586"/>
                </a:lnTo>
                <a:lnTo>
                  <a:pt x="2927803" y="221146"/>
                </a:lnTo>
                <a:lnTo>
                  <a:pt x="2968797" y="242709"/>
                </a:lnTo>
                <a:lnTo>
                  <a:pt x="3009381" y="265275"/>
                </a:lnTo>
                <a:lnTo>
                  <a:pt x="3049539" y="288844"/>
                </a:lnTo>
                <a:lnTo>
                  <a:pt x="3089250" y="313416"/>
                </a:lnTo>
                <a:lnTo>
                  <a:pt x="3128498" y="338991"/>
                </a:lnTo>
                <a:lnTo>
                  <a:pt x="3167262" y="365568"/>
                </a:lnTo>
                <a:lnTo>
                  <a:pt x="3205526" y="393149"/>
                </a:lnTo>
                <a:lnTo>
                  <a:pt x="3243269" y="421732"/>
                </a:lnTo>
                <a:lnTo>
                  <a:pt x="3280473" y="451319"/>
                </a:lnTo>
                <a:lnTo>
                  <a:pt x="3317121" y="481908"/>
                </a:lnTo>
                <a:lnTo>
                  <a:pt x="3353193" y="513501"/>
                </a:lnTo>
                <a:lnTo>
                  <a:pt x="3388670" y="546096"/>
                </a:lnTo>
                <a:lnTo>
                  <a:pt x="3423535" y="579694"/>
                </a:lnTo>
                <a:close/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311604" y="6166613"/>
            <a:ext cx="628580" cy="628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353488" y="6187556"/>
            <a:ext cx="544810" cy="544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9543" y="2521254"/>
            <a:ext cx="5739130" cy="67062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5490" marR="5080" indent="-513080">
              <a:lnSpc>
                <a:spcPct val="114000"/>
              </a:lnSpc>
              <a:spcBef>
                <a:spcPts val="90"/>
              </a:spcBef>
              <a:buSzPct val="76000"/>
              <a:buChar char="•"/>
              <a:tabLst>
                <a:tab pos="745490" algn="l"/>
                <a:tab pos="746125" algn="l"/>
              </a:tabLst>
            </a:pPr>
            <a:r>
              <a:rPr sz="4100" spc="60" dirty="0">
                <a:latin typeface="Arial" panose="020B0604020202020204"/>
                <a:cs typeface="Arial" panose="020B0604020202020204"/>
              </a:rPr>
              <a:t>Generate </a:t>
            </a:r>
            <a:r>
              <a:rPr sz="4100" spc="-80" dirty="0">
                <a:latin typeface="Arial" panose="020B0604020202020204"/>
                <a:cs typeface="Arial" panose="020B0604020202020204"/>
              </a:rPr>
              <a:t>a </a:t>
            </a:r>
            <a:r>
              <a:rPr sz="4100" spc="-265" dirty="0">
                <a:latin typeface="Arial" panose="020B0604020202020204"/>
                <a:cs typeface="Arial" panose="020B0604020202020204"/>
              </a:rPr>
              <a:t>EPZ </a:t>
            </a:r>
            <a:r>
              <a:rPr sz="4100" spc="20" dirty="0">
                <a:latin typeface="Arial" panose="020B0604020202020204"/>
                <a:cs typeface="Arial" panose="020B0604020202020204"/>
              </a:rPr>
              <a:t>at  user </a:t>
            </a:r>
            <a:r>
              <a:rPr sz="4100" spc="100" dirty="0">
                <a:latin typeface="Arial" panose="020B0604020202020204"/>
                <a:cs typeface="Arial" panose="020B0604020202020204"/>
              </a:rPr>
              <a:t>specified</a:t>
            </a:r>
            <a:r>
              <a:rPr sz="4100" spc="-26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90" dirty="0">
                <a:latin typeface="Arial" panose="020B0604020202020204"/>
                <a:cs typeface="Arial" panose="020B0604020202020204"/>
              </a:rPr>
              <a:t>center</a:t>
            </a:r>
            <a:endParaRPr sz="41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 panose="020B0604020202020204"/>
              <a:buChar char="•"/>
            </a:pPr>
            <a:endParaRPr sz="4850">
              <a:latin typeface="Times New Roman" panose="02020603050405020304"/>
              <a:cs typeface="Times New Roman" panose="02020603050405020304"/>
            </a:endParaRPr>
          </a:p>
          <a:p>
            <a:pPr marL="745490" marR="894080" indent="-513080">
              <a:lnSpc>
                <a:spcPct val="114000"/>
              </a:lnSpc>
              <a:buSzPct val="76000"/>
              <a:buChar char="•"/>
              <a:tabLst>
                <a:tab pos="745490" algn="l"/>
                <a:tab pos="746125" algn="l"/>
              </a:tabLst>
            </a:pPr>
            <a:r>
              <a:rPr sz="4100" spc="85" dirty="0">
                <a:latin typeface="Arial" panose="020B0604020202020204"/>
                <a:cs typeface="Arial" panose="020B0604020202020204"/>
              </a:rPr>
              <a:t>Center </a:t>
            </a:r>
            <a:r>
              <a:rPr sz="4100" spc="-50" dirty="0">
                <a:latin typeface="Arial" panose="020B0604020202020204"/>
                <a:cs typeface="Arial" panose="020B0604020202020204"/>
              </a:rPr>
              <a:t>is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  </a:t>
            </a:r>
            <a:r>
              <a:rPr sz="4100" spc="20" dirty="0">
                <a:latin typeface="Arial" panose="020B0604020202020204"/>
                <a:cs typeface="Arial" panose="020B0604020202020204"/>
              </a:rPr>
              <a:t>sensitive</a:t>
            </a:r>
            <a:r>
              <a:rPr sz="4100" spc="-17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0" dirty="0">
                <a:latin typeface="Arial" panose="020B0604020202020204"/>
                <a:cs typeface="Arial" panose="020B0604020202020204"/>
              </a:rPr>
              <a:t>location</a:t>
            </a:r>
            <a:endParaRPr sz="41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700">
              <a:latin typeface="Times New Roman" panose="02020603050405020304"/>
              <a:cs typeface="Times New Roman" panose="02020603050405020304"/>
            </a:endParaRPr>
          </a:p>
          <a:p>
            <a:pPr marL="525145" marR="804545" indent="-512445">
              <a:lnSpc>
                <a:spcPct val="114000"/>
              </a:lnSpc>
              <a:buSzPct val="76000"/>
              <a:buChar char="•"/>
              <a:tabLst>
                <a:tab pos="525145" algn="l"/>
                <a:tab pos="525780" algn="l"/>
              </a:tabLst>
            </a:pPr>
            <a:r>
              <a:rPr sz="4100" spc="5" dirty="0">
                <a:latin typeface="Arial" panose="020B0604020202020204"/>
                <a:cs typeface="Arial" panose="020B0604020202020204"/>
              </a:rPr>
              <a:t>Remove </a:t>
            </a:r>
            <a:r>
              <a:rPr sz="4100" spc="55" dirty="0">
                <a:latin typeface="Arial" panose="020B0604020202020204"/>
                <a:cs typeface="Arial" panose="020B0604020202020204"/>
              </a:rPr>
              <a:t>all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  </a:t>
            </a:r>
            <a:r>
              <a:rPr sz="4100" spc="50" dirty="0">
                <a:latin typeface="Arial" panose="020B0604020202020204"/>
                <a:cs typeface="Arial" panose="020B0604020202020204"/>
              </a:rPr>
              <a:t>activity </a:t>
            </a:r>
            <a:r>
              <a:rPr sz="4100" spc="-245" dirty="0">
                <a:latin typeface="Arial" panose="020B0604020202020204"/>
                <a:cs typeface="Arial" panose="020B0604020202020204"/>
              </a:rPr>
              <a:t>GPS</a:t>
            </a:r>
            <a:r>
              <a:rPr sz="4100" spc="-33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  lying </a:t>
            </a:r>
            <a:r>
              <a:rPr sz="4100" spc="90" dirty="0">
                <a:latin typeface="Arial" panose="020B0604020202020204"/>
                <a:cs typeface="Arial" panose="020B0604020202020204"/>
              </a:rPr>
              <a:t>inside</a:t>
            </a:r>
            <a:r>
              <a:rPr sz="4100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65" dirty="0">
                <a:latin typeface="Arial" panose="020B0604020202020204"/>
                <a:cs typeface="Arial" panose="020B0604020202020204"/>
              </a:rPr>
              <a:t>circle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8212" y="2914952"/>
            <a:ext cx="10107662" cy="63172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955" y="137795"/>
            <a:ext cx="1201483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Guessing EPZ Center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11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8212" y="2914952"/>
            <a:ext cx="10107662" cy="63172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5955" y="160020"/>
            <a:ext cx="1182052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Guessing EPZ Center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80304" y="5413793"/>
            <a:ext cx="1633784" cy="154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48717" y="5461242"/>
            <a:ext cx="1497330" cy="1409065"/>
          </a:xfrm>
          <a:custGeom>
            <a:avLst/>
            <a:gdLst/>
            <a:ahLst/>
            <a:cxnLst/>
            <a:rect l="l" t="t" r="r" b="b"/>
            <a:pathLst>
              <a:path w="1497329" h="1409065">
                <a:moveTo>
                  <a:pt x="1277985" y="206047"/>
                </a:moveTo>
                <a:lnTo>
                  <a:pt x="1311673" y="239866"/>
                </a:lnTo>
                <a:lnTo>
                  <a:pt x="1342555" y="275195"/>
                </a:lnTo>
                <a:lnTo>
                  <a:pt x="1370629" y="311903"/>
                </a:lnTo>
                <a:lnTo>
                  <a:pt x="1395895" y="349858"/>
                </a:lnTo>
                <a:lnTo>
                  <a:pt x="1418354" y="388930"/>
                </a:lnTo>
                <a:lnTo>
                  <a:pt x="1438006" y="428986"/>
                </a:lnTo>
                <a:lnTo>
                  <a:pt x="1454851" y="469895"/>
                </a:lnTo>
                <a:lnTo>
                  <a:pt x="1468888" y="511527"/>
                </a:lnTo>
                <a:lnTo>
                  <a:pt x="1480117" y="553750"/>
                </a:lnTo>
                <a:lnTo>
                  <a:pt x="1488539" y="596432"/>
                </a:lnTo>
                <a:lnTo>
                  <a:pt x="1494154" y="639442"/>
                </a:lnTo>
                <a:lnTo>
                  <a:pt x="1496961" y="682650"/>
                </a:lnTo>
                <a:lnTo>
                  <a:pt x="1496961" y="725923"/>
                </a:lnTo>
                <a:lnTo>
                  <a:pt x="1494154" y="769130"/>
                </a:lnTo>
                <a:lnTo>
                  <a:pt x="1488539" y="812141"/>
                </a:lnTo>
                <a:lnTo>
                  <a:pt x="1480117" y="854823"/>
                </a:lnTo>
                <a:lnTo>
                  <a:pt x="1468888" y="897046"/>
                </a:lnTo>
                <a:lnTo>
                  <a:pt x="1454851" y="938677"/>
                </a:lnTo>
                <a:lnTo>
                  <a:pt x="1438006" y="979587"/>
                </a:lnTo>
                <a:lnTo>
                  <a:pt x="1418354" y="1019643"/>
                </a:lnTo>
                <a:lnTo>
                  <a:pt x="1395895" y="1058714"/>
                </a:lnTo>
                <a:lnTo>
                  <a:pt x="1370629" y="1096670"/>
                </a:lnTo>
                <a:lnTo>
                  <a:pt x="1342555" y="1133377"/>
                </a:lnTo>
                <a:lnTo>
                  <a:pt x="1311673" y="1168707"/>
                </a:lnTo>
                <a:lnTo>
                  <a:pt x="1277985" y="1202526"/>
                </a:lnTo>
                <a:lnTo>
                  <a:pt x="1242043" y="1234225"/>
                </a:lnTo>
                <a:lnTo>
                  <a:pt x="1204497" y="1263283"/>
                </a:lnTo>
                <a:lnTo>
                  <a:pt x="1165486" y="1289700"/>
                </a:lnTo>
                <a:lnTo>
                  <a:pt x="1125149" y="1313474"/>
                </a:lnTo>
                <a:lnTo>
                  <a:pt x="1083626" y="1334607"/>
                </a:lnTo>
                <a:lnTo>
                  <a:pt x="1041056" y="1353099"/>
                </a:lnTo>
                <a:lnTo>
                  <a:pt x="997580" y="1368948"/>
                </a:lnTo>
                <a:lnTo>
                  <a:pt x="953335" y="1382157"/>
                </a:lnTo>
                <a:lnTo>
                  <a:pt x="908463" y="1392723"/>
                </a:lnTo>
                <a:lnTo>
                  <a:pt x="863103" y="1400648"/>
                </a:lnTo>
                <a:lnTo>
                  <a:pt x="817393" y="1405931"/>
                </a:lnTo>
                <a:lnTo>
                  <a:pt x="771475" y="1408573"/>
                </a:lnTo>
                <a:lnTo>
                  <a:pt x="725486" y="1408573"/>
                </a:lnTo>
                <a:lnTo>
                  <a:pt x="679568" y="1405931"/>
                </a:lnTo>
                <a:lnTo>
                  <a:pt x="633858" y="1400648"/>
                </a:lnTo>
                <a:lnTo>
                  <a:pt x="588498" y="1392723"/>
                </a:lnTo>
                <a:lnTo>
                  <a:pt x="543626" y="1382157"/>
                </a:lnTo>
                <a:lnTo>
                  <a:pt x="499381" y="1368948"/>
                </a:lnTo>
                <a:lnTo>
                  <a:pt x="455905" y="1353099"/>
                </a:lnTo>
                <a:lnTo>
                  <a:pt x="413335" y="1334607"/>
                </a:lnTo>
                <a:lnTo>
                  <a:pt x="371812" y="1313474"/>
                </a:lnTo>
                <a:lnTo>
                  <a:pt x="331475" y="1289700"/>
                </a:lnTo>
                <a:lnTo>
                  <a:pt x="292464" y="1263283"/>
                </a:lnTo>
                <a:lnTo>
                  <a:pt x="254918" y="1234225"/>
                </a:lnTo>
                <a:lnTo>
                  <a:pt x="218976" y="1202526"/>
                </a:lnTo>
                <a:lnTo>
                  <a:pt x="185288" y="1168707"/>
                </a:lnTo>
                <a:lnTo>
                  <a:pt x="154406" y="1133377"/>
                </a:lnTo>
                <a:lnTo>
                  <a:pt x="126332" y="1096670"/>
                </a:lnTo>
                <a:lnTo>
                  <a:pt x="101066" y="1058714"/>
                </a:lnTo>
                <a:lnTo>
                  <a:pt x="78607" y="1019643"/>
                </a:lnTo>
                <a:lnTo>
                  <a:pt x="58955" y="979587"/>
                </a:lnTo>
                <a:lnTo>
                  <a:pt x="42110" y="938677"/>
                </a:lnTo>
                <a:lnTo>
                  <a:pt x="28073" y="897046"/>
                </a:lnTo>
                <a:lnTo>
                  <a:pt x="16844" y="854823"/>
                </a:lnTo>
                <a:lnTo>
                  <a:pt x="8422" y="812141"/>
                </a:lnTo>
                <a:lnTo>
                  <a:pt x="2807" y="769130"/>
                </a:lnTo>
                <a:lnTo>
                  <a:pt x="0" y="725923"/>
                </a:lnTo>
                <a:lnTo>
                  <a:pt x="0" y="682650"/>
                </a:lnTo>
                <a:lnTo>
                  <a:pt x="2807" y="639442"/>
                </a:lnTo>
                <a:lnTo>
                  <a:pt x="8422" y="596432"/>
                </a:lnTo>
                <a:lnTo>
                  <a:pt x="16844" y="553750"/>
                </a:lnTo>
                <a:lnTo>
                  <a:pt x="28073" y="511527"/>
                </a:lnTo>
                <a:lnTo>
                  <a:pt x="42110" y="469895"/>
                </a:lnTo>
                <a:lnTo>
                  <a:pt x="58955" y="428986"/>
                </a:lnTo>
                <a:lnTo>
                  <a:pt x="78607" y="388930"/>
                </a:lnTo>
                <a:lnTo>
                  <a:pt x="101066" y="349858"/>
                </a:lnTo>
                <a:lnTo>
                  <a:pt x="126332" y="311903"/>
                </a:lnTo>
                <a:lnTo>
                  <a:pt x="154406" y="275195"/>
                </a:lnTo>
                <a:lnTo>
                  <a:pt x="185288" y="239866"/>
                </a:lnTo>
                <a:lnTo>
                  <a:pt x="218976" y="206047"/>
                </a:lnTo>
                <a:lnTo>
                  <a:pt x="254918" y="174347"/>
                </a:lnTo>
                <a:lnTo>
                  <a:pt x="292464" y="145289"/>
                </a:lnTo>
                <a:lnTo>
                  <a:pt x="331475" y="118873"/>
                </a:lnTo>
                <a:lnTo>
                  <a:pt x="371812" y="95098"/>
                </a:lnTo>
                <a:lnTo>
                  <a:pt x="413335" y="73965"/>
                </a:lnTo>
                <a:lnTo>
                  <a:pt x="455905" y="55474"/>
                </a:lnTo>
                <a:lnTo>
                  <a:pt x="499381" y="39624"/>
                </a:lnTo>
                <a:lnTo>
                  <a:pt x="543626" y="26416"/>
                </a:lnTo>
                <a:lnTo>
                  <a:pt x="588498" y="15849"/>
                </a:lnTo>
                <a:lnTo>
                  <a:pt x="633858" y="7924"/>
                </a:lnTo>
                <a:lnTo>
                  <a:pt x="679568" y="2641"/>
                </a:lnTo>
                <a:lnTo>
                  <a:pt x="725486" y="0"/>
                </a:lnTo>
                <a:lnTo>
                  <a:pt x="771475" y="0"/>
                </a:lnTo>
                <a:lnTo>
                  <a:pt x="817393" y="2641"/>
                </a:lnTo>
                <a:lnTo>
                  <a:pt x="863103" y="7924"/>
                </a:lnTo>
                <a:lnTo>
                  <a:pt x="908463" y="15849"/>
                </a:lnTo>
                <a:lnTo>
                  <a:pt x="953335" y="26416"/>
                </a:lnTo>
                <a:lnTo>
                  <a:pt x="997580" y="39624"/>
                </a:lnTo>
                <a:lnTo>
                  <a:pt x="1041056" y="55474"/>
                </a:lnTo>
                <a:lnTo>
                  <a:pt x="1083626" y="73965"/>
                </a:lnTo>
                <a:lnTo>
                  <a:pt x="1125149" y="95098"/>
                </a:lnTo>
                <a:lnTo>
                  <a:pt x="1165486" y="118873"/>
                </a:lnTo>
                <a:lnTo>
                  <a:pt x="1204497" y="145289"/>
                </a:lnTo>
                <a:lnTo>
                  <a:pt x="1242043" y="174347"/>
                </a:lnTo>
                <a:lnTo>
                  <a:pt x="1277985" y="206047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93602" y="6165528"/>
            <a:ext cx="1433195" cy="0"/>
          </a:xfrm>
          <a:custGeom>
            <a:avLst/>
            <a:gdLst/>
            <a:ahLst/>
            <a:cxnLst/>
            <a:rect l="l" t="t" r="r" b="b"/>
            <a:pathLst>
              <a:path w="1433195">
                <a:moveTo>
                  <a:pt x="0" y="0"/>
                </a:moveTo>
                <a:lnTo>
                  <a:pt x="1406694" y="0"/>
                </a:lnTo>
                <a:lnTo>
                  <a:pt x="1432871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00298" y="6076525"/>
            <a:ext cx="178005" cy="178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397197" y="6971459"/>
            <a:ext cx="0" cy="1728470"/>
          </a:xfrm>
          <a:custGeom>
            <a:avLst/>
            <a:gdLst/>
            <a:ahLst/>
            <a:cxnLst/>
            <a:rect l="l" t="t" r="r" b="b"/>
            <a:pathLst>
              <a:path h="1728470">
                <a:moveTo>
                  <a:pt x="0" y="0"/>
                </a:moveTo>
                <a:lnTo>
                  <a:pt x="0" y="1728022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308195" y="6819632"/>
            <a:ext cx="178005" cy="178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90955" y="4196595"/>
            <a:ext cx="4047490" cy="3585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4000"/>
              </a:lnSpc>
              <a:spcBef>
                <a:spcPts val="90"/>
              </a:spcBef>
            </a:pPr>
            <a:r>
              <a:rPr sz="4100" spc="55" dirty="0">
                <a:latin typeface="Arial" panose="020B0604020202020204"/>
                <a:cs typeface="Arial" panose="020B0604020202020204"/>
              </a:rPr>
              <a:t>Given</a:t>
            </a:r>
            <a:r>
              <a:rPr sz="4100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70" dirty="0">
                <a:latin typeface="Arial" panose="020B0604020202020204"/>
                <a:cs typeface="Arial" panose="020B0604020202020204"/>
              </a:rPr>
              <a:t>two</a:t>
            </a:r>
            <a:r>
              <a:rPr sz="4100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95" dirty="0">
                <a:latin typeface="Arial" panose="020B0604020202020204"/>
                <a:cs typeface="Arial" panose="020B0604020202020204"/>
              </a:rPr>
              <a:t>generate </a:t>
            </a:r>
            <a:r>
              <a:rPr sz="4100" spc="20" dirty="0">
                <a:latin typeface="Arial" panose="020B0604020202020204"/>
                <a:cs typeface="Arial" panose="020B0604020202020204"/>
              </a:rPr>
              <a:t>circles  </a:t>
            </a:r>
            <a:r>
              <a:rPr sz="4100" spc="80" dirty="0">
                <a:latin typeface="Arial" panose="020B0604020202020204"/>
                <a:cs typeface="Arial" panose="020B0604020202020204"/>
              </a:rPr>
              <a:t>that </a:t>
            </a:r>
            <a:r>
              <a:rPr sz="4100" spc="-55" dirty="0">
                <a:latin typeface="Arial" panose="020B0604020202020204"/>
                <a:cs typeface="Arial" panose="020B0604020202020204"/>
              </a:rPr>
              <a:t>passes  </a:t>
            </a:r>
            <a:r>
              <a:rPr sz="4100" spc="160" dirty="0">
                <a:latin typeface="Arial" panose="020B0604020202020204"/>
                <a:cs typeface="Arial" panose="020B0604020202020204"/>
              </a:rPr>
              <a:t>through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those 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21318" y="6010590"/>
            <a:ext cx="351758" cy="3517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263202" y="6031532"/>
            <a:ext cx="267991" cy="26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11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8212" y="2914952"/>
            <a:ext cx="10107662" cy="63172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9450" y="80010"/>
            <a:ext cx="1161415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Guessing EPZ Center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80304" y="5413793"/>
            <a:ext cx="1633784" cy="154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48717" y="5461242"/>
            <a:ext cx="1497330" cy="1409065"/>
          </a:xfrm>
          <a:custGeom>
            <a:avLst/>
            <a:gdLst/>
            <a:ahLst/>
            <a:cxnLst/>
            <a:rect l="l" t="t" r="r" b="b"/>
            <a:pathLst>
              <a:path w="1497329" h="1409065">
                <a:moveTo>
                  <a:pt x="1277985" y="206047"/>
                </a:moveTo>
                <a:lnTo>
                  <a:pt x="1311673" y="239866"/>
                </a:lnTo>
                <a:lnTo>
                  <a:pt x="1342555" y="275195"/>
                </a:lnTo>
                <a:lnTo>
                  <a:pt x="1370629" y="311903"/>
                </a:lnTo>
                <a:lnTo>
                  <a:pt x="1395895" y="349858"/>
                </a:lnTo>
                <a:lnTo>
                  <a:pt x="1418354" y="388930"/>
                </a:lnTo>
                <a:lnTo>
                  <a:pt x="1438006" y="428986"/>
                </a:lnTo>
                <a:lnTo>
                  <a:pt x="1454851" y="469895"/>
                </a:lnTo>
                <a:lnTo>
                  <a:pt x="1468888" y="511527"/>
                </a:lnTo>
                <a:lnTo>
                  <a:pt x="1480117" y="553750"/>
                </a:lnTo>
                <a:lnTo>
                  <a:pt x="1488539" y="596432"/>
                </a:lnTo>
                <a:lnTo>
                  <a:pt x="1494154" y="639442"/>
                </a:lnTo>
                <a:lnTo>
                  <a:pt x="1496961" y="682650"/>
                </a:lnTo>
                <a:lnTo>
                  <a:pt x="1496961" y="725923"/>
                </a:lnTo>
                <a:lnTo>
                  <a:pt x="1494154" y="769130"/>
                </a:lnTo>
                <a:lnTo>
                  <a:pt x="1488539" y="812141"/>
                </a:lnTo>
                <a:lnTo>
                  <a:pt x="1480117" y="854823"/>
                </a:lnTo>
                <a:lnTo>
                  <a:pt x="1468888" y="897046"/>
                </a:lnTo>
                <a:lnTo>
                  <a:pt x="1454851" y="938677"/>
                </a:lnTo>
                <a:lnTo>
                  <a:pt x="1438006" y="979587"/>
                </a:lnTo>
                <a:lnTo>
                  <a:pt x="1418354" y="1019643"/>
                </a:lnTo>
                <a:lnTo>
                  <a:pt x="1395895" y="1058714"/>
                </a:lnTo>
                <a:lnTo>
                  <a:pt x="1370629" y="1096670"/>
                </a:lnTo>
                <a:lnTo>
                  <a:pt x="1342555" y="1133377"/>
                </a:lnTo>
                <a:lnTo>
                  <a:pt x="1311673" y="1168707"/>
                </a:lnTo>
                <a:lnTo>
                  <a:pt x="1277985" y="1202526"/>
                </a:lnTo>
                <a:lnTo>
                  <a:pt x="1242043" y="1234225"/>
                </a:lnTo>
                <a:lnTo>
                  <a:pt x="1204497" y="1263283"/>
                </a:lnTo>
                <a:lnTo>
                  <a:pt x="1165486" y="1289700"/>
                </a:lnTo>
                <a:lnTo>
                  <a:pt x="1125149" y="1313474"/>
                </a:lnTo>
                <a:lnTo>
                  <a:pt x="1083626" y="1334607"/>
                </a:lnTo>
                <a:lnTo>
                  <a:pt x="1041056" y="1353099"/>
                </a:lnTo>
                <a:lnTo>
                  <a:pt x="997580" y="1368948"/>
                </a:lnTo>
                <a:lnTo>
                  <a:pt x="953335" y="1382157"/>
                </a:lnTo>
                <a:lnTo>
                  <a:pt x="908463" y="1392723"/>
                </a:lnTo>
                <a:lnTo>
                  <a:pt x="863103" y="1400648"/>
                </a:lnTo>
                <a:lnTo>
                  <a:pt x="817393" y="1405931"/>
                </a:lnTo>
                <a:lnTo>
                  <a:pt x="771475" y="1408573"/>
                </a:lnTo>
                <a:lnTo>
                  <a:pt x="725486" y="1408573"/>
                </a:lnTo>
                <a:lnTo>
                  <a:pt x="679568" y="1405931"/>
                </a:lnTo>
                <a:lnTo>
                  <a:pt x="633858" y="1400648"/>
                </a:lnTo>
                <a:lnTo>
                  <a:pt x="588498" y="1392723"/>
                </a:lnTo>
                <a:lnTo>
                  <a:pt x="543626" y="1382157"/>
                </a:lnTo>
                <a:lnTo>
                  <a:pt x="499381" y="1368948"/>
                </a:lnTo>
                <a:lnTo>
                  <a:pt x="455905" y="1353099"/>
                </a:lnTo>
                <a:lnTo>
                  <a:pt x="413335" y="1334607"/>
                </a:lnTo>
                <a:lnTo>
                  <a:pt x="371812" y="1313474"/>
                </a:lnTo>
                <a:lnTo>
                  <a:pt x="331475" y="1289700"/>
                </a:lnTo>
                <a:lnTo>
                  <a:pt x="292464" y="1263283"/>
                </a:lnTo>
                <a:lnTo>
                  <a:pt x="254918" y="1234225"/>
                </a:lnTo>
                <a:lnTo>
                  <a:pt x="218976" y="1202526"/>
                </a:lnTo>
                <a:lnTo>
                  <a:pt x="185288" y="1168707"/>
                </a:lnTo>
                <a:lnTo>
                  <a:pt x="154406" y="1133377"/>
                </a:lnTo>
                <a:lnTo>
                  <a:pt x="126332" y="1096670"/>
                </a:lnTo>
                <a:lnTo>
                  <a:pt x="101066" y="1058714"/>
                </a:lnTo>
                <a:lnTo>
                  <a:pt x="78607" y="1019643"/>
                </a:lnTo>
                <a:lnTo>
                  <a:pt x="58955" y="979587"/>
                </a:lnTo>
                <a:lnTo>
                  <a:pt x="42110" y="938677"/>
                </a:lnTo>
                <a:lnTo>
                  <a:pt x="28073" y="897046"/>
                </a:lnTo>
                <a:lnTo>
                  <a:pt x="16844" y="854823"/>
                </a:lnTo>
                <a:lnTo>
                  <a:pt x="8422" y="812141"/>
                </a:lnTo>
                <a:lnTo>
                  <a:pt x="2807" y="769130"/>
                </a:lnTo>
                <a:lnTo>
                  <a:pt x="0" y="725923"/>
                </a:lnTo>
                <a:lnTo>
                  <a:pt x="0" y="682650"/>
                </a:lnTo>
                <a:lnTo>
                  <a:pt x="2807" y="639442"/>
                </a:lnTo>
                <a:lnTo>
                  <a:pt x="8422" y="596432"/>
                </a:lnTo>
                <a:lnTo>
                  <a:pt x="16844" y="553750"/>
                </a:lnTo>
                <a:lnTo>
                  <a:pt x="28073" y="511527"/>
                </a:lnTo>
                <a:lnTo>
                  <a:pt x="42110" y="469895"/>
                </a:lnTo>
                <a:lnTo>
                  <a:pt x="58955" y="428986"/>
                </a:lnTo>
                <a:lnTo>
                  <a:pt x="78607" y="388930"/>
                </a:lnTo>
                <a:lnTo>
                  <a:pt x="101066" y="349858"/>
                </a:lnTo>
                <a:lnTo>
                  <a:pt x="126332" y="311903"/>
                </a:lnTo>
                <a:lnTo>
                  <a:pt x="154406" y="275195"/>
                </a:lnTo>
                <a:lnTo>
                  <a:pt x="185288" y="239866"/>
                </a:lnTo>
                <a:lnTo>
                  <a:pt x="218976" y="206047"/>
                </a:lnTo>
                <a:lnTo>
                  <a:pt x="254918" y="174347"/>
                </a:lnTo>
                <a:lnTo>
                  <a:pt x="292464" y="145289"/>
                </a:lnTo>
                <a:lnTo>
                  <a:pt x="331475" y="118873"/>
                </a:lnTo>
                <a:lnTo>
                  <a:pt x="371812" y="95098"/>
                </a:lnTo>
                <a:lnTo>
                  <a:pt x="413335" y="73965"/>
                </a:lnTo>
                <a:lnTo>
                  <a:pt x="455905" y="55474"/>
                </a:lnTo>
                <a:lnTo>
                  <a:pt x="499381" y="39624"/>
                </a:lnTo>
                <a:lnTo>
                  <a:pt x="543626" y="26416"/>
                </a:lnTo>
                <a:lnTo>
                  <a:pt x="588498" y="15849"/>
                </a:lnTo>
                <a:lnTo>
                  <a:pt x="633858" y="7924"/>
                </a:lnTo>
                <a:lnTo>
                  <a:pt x="679568" y="2641"/>
                </a:lnTo>
                <a:lnTo>
                  <a:pt x="725486" y="0"/>
                </a:lnTo>
                <a:lnTo>
                  <a:pt x="771475" y="0"/>
                </a:lnTo>
                <a:lnTo>
                  <a:pt x="817393" y="2641"/>
                </a:lnTo>
                <a:lnTo>
                  <a:pt x="863103" y="7924"/>
                </a:lnTo>
                <a:lnTo>
                  <a:pt x="908463" y="15849"/>
                </a:lnTo>
                <a:lnTo>
                  <a:pt x="953335" y="26416"/>
                </a:lnTo>
                <a:lnTo>
                  <a:pt x="997580" y="39624"/>
                </a:lnTo>
                <a:lnTo>
                  <a:pt x="1041056" y="55474"/>
                </a:lnTo>
                <a:lnTo>
                  <a:pt x="1083626" y="73965"/>
                </a:lnTo>
                <a:lnTo>
                  <a:pt x="1125149" y="95098"/>
                </a:lnTo>
                <a:lnTo>
                  <a:pt x="1165486" y="118873"/>
                </a:lnTo>
                <a:lnTo>
                  <a:pt x="1204497" y="145289"/>
                </a:lnTo>
                <a:lnTo>
                  <a:pt x="1242043" y="174347"/>
                </a:lnTo>
                <a:lnTo>
                  <a:pt x="1277985" y="206047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93602" y="6165528"/>
            <a:ext cx="1433195" cy="0"/>
          </a:xfrm>
          <a:custGeom>
            <a:avLst/>
            <a:gdLst/>
            <a:ahLst/>
            <a:cxnLst/>
            <a:rect l="l" t="t" r="r" b="b"/>
            <a:pathLst>
              <a:path w="1433195">
                <a:moveTo>
                  <a:pt x="0" y="0"/>
                </a:moveTo>
                <a:lnTo>
                  <a:pt x="1406694" y="0"/>
                </a:lnTo>
                <a:lnTo>
                  <a:pt x="1432871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00298" y="6076525"/>
            <a:ext cx="178005" cy="178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397197" y="6971459"/>
            <a:ext cx="0" cy="1728470"/>
          </a:xfrm>
          <a:custGeom>
            <a:avLst/>
            <a:gdLst/>
            <a:ahLst/>
            <a:cxnLst/>
            <a:rect l="l" t="t" r="r" b="b"/>
            <a:pathLst>
              <a:path h="1728470">
                <a:moveTo>
                  <a:pt x="0" y="0"/>
                </a:moveTo>
                <a:lnTo>
                  <a:pt x="0" y="1728022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308195" y="6819632"/>
            <a:ext cx="178005" cy="178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90955" y="4196595"/>
            <a:ext cx="4047490" cy="3585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4000"/>
              </a:lnSpc>
              <a:spcBef>
                <a:spcPts val="90"/>
              </a:spcBef>
            </a:pPr>
            <a:r>
              <a:rPr sz="4100" spc="55" dirty="0">
                <a:latin typeface="Arial" panose="020B0604020202020204"/>
                <a:cs typeface="Arial" panose="020B0604020202020204"/>
              </a:rPr>
              <a:t>Given</a:t>
            </a:r>
            <a:r>
              <a:rPr sz="4100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70" dirty="0">
                <a:latin typeface="Arial" panose="020B0604020202020204"/>
                <a:cs typeface="Arial" panose="020B0604020202020204"/>
              </a:rPr>
              <a:t>two</a:t>
            </a:r>
            <a:r>
              <a:rPr sz="4100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95" dirty="0">
                <a:latin typeface="Arial" panose="020B0604020202020204"/>
                <a:cs typeface="Arial" panose="020B0604020202020204"/>
              </a:rPr>
              <a:t>generate </a:t>
            </a:r>
            <a:r>
              <a:rPr sz="4100" spc="20" dirty="0">
                <a:latin typeface="Arial" panose="020B0604020202020204"/>
                <a:cs typeface="Arial" panose="020B0604020202020204"/>
              </a:rPr>
              <a:t>circles  </a:t>
            </a:r>
            <a:r>
              <a:rPr sz="4100" spc="80" dirty="0">
                <a:latin typeface="Arial" panose="020B0604020202020204"/>
                <a:cs typeface="Arial" panose="020B0604020202020204"/>
              </a:rPr>
              <a:t>that </a:t>
            </a:r>
            <a:r>
              <a:rPr sz="4100" spc="-55" dirty="0">
                <a:latin typeface="Arial" panose="020B0604020202020204"/>
                <a:cs typeface="Arial" panose="020B0604020202020204"/>
              </a:rPr>
              <a:t>passes  </a:t>
            </a:r>
            <a:r>
              <a:rPr sz="4100" spc="160" dirty="0">
                <a:latin typeface="Arial" panose="020B0604020202020204"/>
                <a:cs typeface="Arial" panose="020B0604020202020204"/>
              </a:rPr>
              <a:t>through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those 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21318" y="6010590"/>
            <a:ext cx="351758" cy="3517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263202" y="6031532"/>
            <a:ext cx="267991" cy="26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02947" y="3912472"/>
            <a:ext cx="3298206" cy="3111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71007" y="3959746"/>
            <a:ext cx="3162300" cy="2975610"/>
          </a:xfrm>
          <a:custGeom>
            <a:avLst/>
            <a:gdLst/>
            <a:ahLst/>
            <a:cxnLst/>
            <a:rect l="l" t="t" r="r" b="b"/>
            <a:pathLst>
              <a:path w="3162300" h="2975609">
                <a:moveTo>
                  <a:pt x="2699007" y="435578"/>
                </a:moveTo>
                <a:lnTo>
                  <a:pt x="2733944" y="469492"/>
                </a:lnTo>
                <a:lnTo>
                  <a:pt x="2767510" y="504175"/>
                </a:lnTo>
                <a:lnTo>
                  <a:pt x="2799706" y="539598"/>
                </a:lnTo>
                <a:lnTo>
                  <a:pt x="2830532" y="575730"/>
                </a:lnTo>
                <a:lnTo>
                  <a:pt x="2859988" y="612539"/>
                </a:lnTo>
                <a:lnTo>
                  <a:pt x="2888074" y="649995"/>
                </a:lnTo>
                <a:lnTo>
                  <a:pt x="2914790" y="688067"/>
                </a:lnTo>
                <a:lnTo>
                  <a:pt x="2940136" y="726725"/>
                </a:lnTo>
                <a:lnTo>
                  <a:pt x="2964112" y="765937"/>
                </a:lnTo>
                <a:lnTo>
                  <a:pt x="2986718" y="805673"/>
                </a:lnTo>
                <a:lnTo>
                  <a:pt x="3007954" y="845902"/>
                </a:lnTo>
                <a:lnTo>
                  <a:pt x="3027819" y="886592"/>
                </a:lnTo>
                <a:lnTo>
                  <a:pt x="3046315" y="927715"/>
                </a:lnTo>
                <a:lnTo>
                  <a:pt x="3063441" y="969237"/>
                </a:lnTo>
                <a:lnTo>
                  <a:pt x="3079196" y="1011130"/>
                </a:lnTo>
                <a:lnTo>
                  <a:pt x="3093582" y="1053361"/>
                </a:lnTo>
                <a:lnTo>
                  <a:pt x="3106597" y="1095900"/>
                </a:lnTo>
                <a:lnTo>
                  <a:pt x="3118243" y="1138716"/>
                </a:lnTo>
                <a:lnTo>
                  <a:pt x="3128518" y="1181779"/>
                </a:lnTo>
                <a:lnTo>
                  <a:pt x="3137423" y="1225058"/>
                </a:lnTo>
                <a:lnTo>
                  <a:pt x="3144958" y="1268522"/>
                </a:lnTo>
                <a:lnTo>
                  <a:pt x="3151124" y="1312139"/>
                </a:lnTo>
                <a:lnTo>
                  <a:pt x="3155919" y="1355880"/>
                </a:lnTo>
                <a:lnTo>
                  <a:pt x="3159344" y="1399713"/>
                </a:lnTo>
                <a:lnTo>
                  <a:pt x="3161399" y="1443608"/>
                </a:lnTo>
                <a:lnTo>
                  <a:pt x="3162084" y="1487533"/>
                </a:lnTo>
                <a:lnTo>
                  <a:pt x="3161399" y="1531459"/>
                </a:lnTo>
                <a:lnTo>
                  <a:pt x="3159344" y="1575354"/>
                </a:lnTo>
                <a:lnTo>
                  <a:pt x="3155919" y="1619187"/>
                </a:lnTo>
                <a:lnTo>
                  <a:pt x="3151124" y="1662928"/>
                </a:lnTo>
                <a:lnTo>
                  <a:pt x="3144958" y="1706545"/>
                </a:lnTo>
                <a:lnTo>
                  <a:pt x="3137423" y="1750008"/>
                </a:lnTo>
                <a:lnTo>
                  <a:pt x="3128518" y="1793287"/>
                </a:lnTo>
                <a:lnTo>
                  <a:pt x="3118243" y="1836350"/>
                </a:lnTo>
                <a:lnTo>
                  <a:pt x="3106597" y="1879167"/>
                </a:lnTo>
                <a:lnTo>
                  <a:pt x="3093582" y="1921706"/>
                </a:lnTo>
                <a:lnTo>
                  <a:pt x="3079196" y="1963937"/>
                </a:lnTo>
                <a:lnTo>
                  <a:pt x="3063441" y="2005829"/>
                </a:lnTo>
                <a:lnTo>
                  <a:pt x="3046315" y="2047352"/>
                </a:lnTo>
                <a:lnTo>
                  <a:pt x="3027819" y="2088474"/>
                </a:lnTo>
                <a:lnTo>
                  <a:pt x="3007954" y="2129165"/>
                </a:lnTo>
                <a:lnTo>
                  <a:pt x="2986718" y="2169394"/>
                </a:lnTo>
                <a:lnTo>
                  <a:pt x="2964112" y="2209130"/>
                </a:lnTo>
                <a:lnTo>
                  <a:pt x="2940136" y="2248342"/>
                </a:lnTo>
                <a:lnTo>
                  <a:pt x="2914790" y="2287000"/>
                </a:lnTo>
                <a:lnTo>
                  <a:pt x="2888074" y="2325072"/>
                </a:lnTo>
                <a:lnTo>
                  <a:pt x="2859988" y="2362528"/>
                </a:lnTo>
                <a:lnTo>
                  <a:pt x="2830532" y="2399337"/>
                </a:lnTo>
                <a:lnTo>
                  <a:pt x="2799706" y="2435469"/>
                </a:lnTo>
                <a:lnTo>
                  <a:pt x="2767510" y="2470892"/>
                </a:lnTo>
                <a:lnTo>
                  <a:pt x="2733944" y="2505575"/>
                </a:lnTo>
                <a:lnTo>
                  <a:pt x="2699007" y="2539489"/>
                </a:lnTo>
                <a:lnTo>
                  <a:pt x="2663654" y="2571754"/>
                </a:lnTo>
                <a:lnTo>
                  <a:pt x="2627511" y="2602778"/>
                </a:lnTo>
                <a:lnTo>
                  <a:pt x="2590612" y="2632561"/>
                </a:lnTo>
                <a:lnTo>
                  <a:pt x="2552985" y="2661103"/>
                </a:lnTo>
                <a:lnTo>
                  <a:pt x="2514663" y="2688404"/>
                </a:lnTo>
                <a:lnTo>
                  <a:pt x="2475676" y="2714464"/>
                </a:lnTo>
                <a:lnTo>
                  <a:pt x="2436055" y="2739284"/>
                </a:lnTo>
                <a:lnTo>
                  <a:pt x="2395831" y="2762862"/>
                </a:lnTo>
                <a:lnTo>
                  <a:pt x="2355035" y="2785199"/>
                </a:lnTo>
                <a:lnTo>
                  <a:pt x="2313698" y="2806296"/>
                </a:lnTo>
                <a:lnTo>
                  <a:pt x="2271851" y="2826151"/>
                </a:lnTo>
                <a:lnTo>
                  <a:pt x="2229524" y="2844766"/>
                </a:lnTo>
                <a:lnTo>
                  <a:pt x="2186749" y="2862139"/>
                </a:lnTo>
                <a:lnTo>
                  <a:pt x="2143557" y="2878272"/>
                </a:lnTo>
                <a:lnTo>
                  <a:pt x="2099978" y="2893163"/>
                </a:lnTo>
                <a:lnTo>
                  <a:pt x="2056044" y="2906814"/>
                </a:lnTo>
                <a:lnTo>
                  <a:pt x="2011785" y="2919224"/>
                </a:lnTo>
                <a:lnTo>
                  <a:pt x="1967232" y="2930392"/>
                </a:lnTo>
                <a:lnTo>
                  <a:pt x="1922416" y="2940320"/>
                </a:lnTo>
                <a:lnTo>
                  <a:pt x="1877368" y="2949007"/>
                </a:lnTo>
                <a:lnTo>
                  <a:pt x="1832120" y="2956453"/>
                </a:lnTo>
                <a:lnTo>
                  <a:pt x="1786701" y="2962657"/>
                </a:lnTo>
                <a:lnTo>
                  <a:pt x="1741143" y="2967621"/>
                </a:lnTo>
                <a:lnTo>
                  <a:pt x="1695477" y="2971344"/>
                </a:lnTo>
                <a:lnTo>
                  <a:pt x="1649734" y="2973826"/>
                </a:lnTo>
                <a:lnTo>
                  <a:pt x="1603944" y="2975067"/>
                </a:lnTo>
                <a:lnTo>
                  <a:pt x="1558139" y="2975067"/>
                </a:lnTo>
                <a:lnTo>
                  <a:pt x="1512349" y="2973826"/>
                </a:lnTo>
                <a:lnTo>
                  <a:pt x="1466606" y="2971344"/>
                </a:lnTo>
                <a:lnTo>
                  <a:pt x="1420940" y="2967621"/>
                </a:lnTo>
                <a:lnTo>
                  <a:pt x="1375382" y="2962657"/>
                </a:lnTo>
                <a:lnTo>
                  <a:pt x="1329963" y="2956453"/>
                </a:lnTo>
                <a:lnTo>
                  <a:pt x="1284715" y="2949007"/>
                </a:lnTo>
                <a:lnTo>
                  <a:pt x="1239667" y="2940320"/>
                </a:lnTo>
                <a:lnTo>
                  <a:pt x="1194851" y="2930392"/>
                </a:lnTo>
                <a:lnTo>
                  <a:pt x="1150298" y="2919224"/>
                </a:lnTo>
                <a:lnTo>
                  <a:pt x="1106039" y="2906814"/>
                </a:lnTo>
                <a:lnTo>
                  <a:pt x="1062105" y="2893163"/>
                </a:lnTo>
                <a:lnTo>
                  <a:pt x="1018526" y="2878272"/>
                </a:lnTo>
                <a:lnTo>
                  <a:pt x="975334" y="2862139"/>
                </a:lnTo>
                <a:lnTo>
                  <a:pt x="932559" y="2844766"/>
                </a:lnTo>
                <a:lnTo>
                  <a:pt x="890232" y="2826151"/>
                </a:lnTo>
                <a:lnTo>
                  <a:pt x="848385" y="2806296"/>
                </a:lnTo>
                <a:lnTo>
                  <a:pt x="807048" y="2785199"/>
                </a:lnTo>
                <a:lnTo>
                  <a:pt x="766252" y="2762862"/>
                </a:lnTo>
                <a:lnTo>
                  <a:pt x="726028" y="2739284"/>
                </a:lnTo>
                <a:lnTo>
                  <a:pt x="686407" y="2714464"/>
                </a:lnTo>
                <a:lnTo>
                  <a:pt x="647420" y="2688404"/>
                </a:lnTo>
                <a:lnTo>
                  <a:pt x="609098" y="2661103"/>
                </a:lnTo>
                <a:lnTo>
                  <a:pt x="571472" y="2632561"/>
                </a:lnTo>
                <a:lnTo>
                  <a:pt x="534572" y="2602778"/>
                </a:lnTo>
                <a:lnTo>
                  <a:pt x="498430" y="2571754"/>
                </a:lnTo>
                <a:lnTo>
                  <a:pt x="463076" y="2539489"/>
                </a:lnTo>
                <a:lnTo>
                  <a:pt x="428140" y="2505575"/>
                </a:lnTo>
                <a:lnTo>
                  <a:pt x="394574" y="2470892"/>
                </a:lnTo>
                <a:lnTo>
                  <a:pt x="362377" y="2435469"/>
                </a:lnTo>
                <a:lnTo>
                  <a:pt x="331551" y="2399337"/>
                </a:lnTo>
                <a:lnTo>
                  <a:pt x="302095" y="2362528"/>
                </a:lnTo>
                <a:lnTo>
                  <a:pt x="274009" y="2325072"/>
                </a:lnTo>
                <a:lnTo>
                  <a:pt x="247293" y="2287000"/>
                </a:lnTo>
                <a:lnTo>
                  <a:pt x="221947" y="2248342"/>
                </a:lnTo>
                <a:lnTo>
                  <a:pt x="197972" y="2209130"/>
                </a:lnTo>
                <a:lnTo>
                  <a:pt x="175366" y="2169394"/>
                </a:lnTo>
                <a:lnTo>
                  <a:pt x="154130" y="2129165"/>
                </a:lnTo>
                <a:lnTo>
                  <a:pt x="134264" y="2088474"/>
                </a:lnTo>
                <a:lnTo>
                  <a:pt x="115769" y="2047352"/>
                </a:lnTo>
                <a:lnTo>
                  <a:pt x="98643" y="2005829"/>
                </a:lnTo>
                <a:lnTo>
                  <a:pt x="82887" y="1963937"/>
                </a:lnTo>
                <a:lnTo>
                  <a:pt x="68502" y="1921706"/>
                </a:lnTo>
                <a:lnTo>
                  <a:pt x="55486" y="1879167"/>
                </a:lnTo>
                <a:lnTo>
                  <a:pt x="43841" y="1836350"/>
                </a:lnTo>
                <a:lnTo>
                  <a:pt x="33566" y="1793287"/>
                </a:lnTo>
                <a:lnTo>
                  <a:pt x="24660" y="1750008"/>
                </a:lnTo>
                <a:lnTo>
                  <a:pt x="17125" y="1706545"/>
                </a:lnTo>
                <a:lnTo>
                  <a:pt x="10960" y="1662928"/>
                </a:lnTo>
                <a:lnTo>
                  <a:pt x="6165" y="1619187"/>
                </a:lnTo>
                <a:lnTo>
                  <a:pt x="2740" y="1575354"/>
                </a:lnTo>
                <a:lnTo>
                  <a:pt x="685" y="1531459"/>
                </a:lnTo>
                <a:lnTo>
                  <a:pt x="0" y="1487533"/>
                </a:lnTo>
                <a:lnTo>
                  <a:pt x="685" y="1443608"/>
                </a:lnTo>
                <a:lnTo>
                  <a:pt x="2740" y="1399713"/>
                </a:lnTo>
                <a:lnTo>
                  <a:pt x="6165" y="1355880"/>
                </a:lnTo>
                <a:lnTo>
                  <a:pt x="10960" y="1312139"/>
                </a:lnTo>
                <a:lnTo>
                  <a:pt x="17125" y="1268522"/>
                </a:lnTo>
                <a:lnTo>
                  <a:pt x="24660" y="1225058"/>
                </a:lnTo>
                <a:lnTo>
                  <a:pt x="33566" y="1181779"/>
                </a:lnTo>
                <a:lnTo>
                  <a:pt x="43841" y="1138716"/>
                </a:lnTo>
                <a:lnTo>
                  <a:pt x="55486" y="1095900"/>
                </a:lnTo>
                <a:lnTo>
                  <a:pt x="68502" y="1053361"/>
                </a:lnTo>
                <a:lnTo>
                  <a:pt x="82887" y="1011130"/>
                </a:lnTo>
                <a:lnTo>
                  <a:pt x="98643" y="969237"/>
                </a:lnTo>
                <a:lnTo>
                  <a:pt x="115769" y="927715"/>
                </a:lnTo>
                <a:lnTo>
                  <a:pt x="134264" y="886592"/>
                </a:lnTo>
                <a:lnTo>
                  <a:pt x="154130" y="845902"/>
                </a:lnTo>
                <a:lnTo>
                  <a:pt x="175366" y="805673"/>
                </a:lnTo>
                <a:lnTo>
                  <a:pt x="197972" y="765937"/>
                </a:lnTo>
                <a:lnTo>
                  <a:pt x="221947" y="726725"/>
                </a:lnTo>
                <a:lnTo>
                  <a:pt x="247293" y="688067"/>
                </a:lnTo>
                <a:lnTo>
                  <a:pt x="274009" y="649995"/>
                </a:lnTo>
                <a:lnTo>
                  <a:pt x="302095" y="612539"/>
                </a:lnTo>
                <a:lnTo>
                  <a:pt x="331551" y="575730"/>
                </a:lnTo>
                <a:lnTo>
                  <a:pt x="362377" y="539598"/>
                </a:lnTo>
                <a:lnTo>
                  <a:pt x="394574" y="504175"/>
                </a:lnTo>
                <a:lnTo>
                  <a:pt x="428140" y="469492"/>
                </a:lnTo>
                <a:lnTo>
                  <a:pt x="463076" y="435578"/>
                </a:lnTo>
                <a:lnTo>
                  <a:pt x="498430" y="403313"/>
                </a:lnTo>
                <a:lnTo>
                  <a:pt x="534572" y="372289"/>
                </a:lnTo>
                <a:lnTo>
                  <a:pt x="571472" y="342506"/>
                </a:lnTo>
                <a:lnTo>
                  <a:pt x="609098" y="313964"/>
                </a:lnTo>
                <a:lnTo>
                  <a:pt x="647420" y="286663"/>
                </a:lnTo>
                <a:lnTo>
                  <a:pt x="686407" y="260602"/>
                </a:lnTo>
                <a:lnTo>
                  <a:pt x="726028" y="235783"/>
                </a:lnTo>
                <a:lnTo>
                  <a:pt x="766252" y="212205"/>
                </a:lnTo>
                <a:lnTo>
                  <a:pt x="807048" y="189867"/>
                </a:lnTo>
                <a:lnTo>
                  <a:pt x="848385" y="168771"/>
                </a:lnTo>
                <a:lnTo>
                  <a:pt x="890232" y="148915"/>
                </a:lnTo>
                <a:lnTo>
                  <a:pt x="932559" y="130301"/>
                </a:lnTo>
                <a:lnTo>
                  <a:pt x="975334" y="112927"/>
                </a:lnTo>
                <a:lnTo>
                  <a:pt x="1018526" y="96795"/>
                </a:lnTo>
                <a:lnTo>
                  <a:pt x="1062105" y="81903"/>
                </a:lnTo>
                <a:lnTo>
                  <a:pt x="1106039" y="68253"/>
                </a:lnTo>
                <a:lnTo>
                  <a:pt x="1150298" y="55843"/>
                </a:lnTo>
                <a:lnTo>
                  <a:pt x="1194851" y="44674"/>
                </a:lnTo>
                <a:lnTo>
                  <a:pt x="1239667" y="34747"/>
                </a:lnTo>
                <a:lnTo>
                  <a:pt x="1284715" y="26060"/>
                </a:lnTo>
                <a:lnTo>
                  <a:pt x="1329963" y="18614"/>
                </a:lnTo>
                <a:lnTo>
                  <a:pt x="1375382" y="12409"/>
                </a:lnTo>
                <a:lnTo>
                  <a:pt x="1420940" y="7445"/>
                </a:lnTo>
                <a:lnTo>
                  <a:pt x="1466606" y="3722"/>
                </a:lnTo>
                <a:lnTo>
                  <a:pt x="1512349" y="1240"/>
                </a:lnTo>
                <a:lnTo>
                  <a:pt x="1558139" y="0"/>
                </a:lnTo>
                <a:lnTo>
                  <a:pt x="1603944" y="0"/>
                </a:lnTo>
                <a:lnTo>
                  <a:pt x="1649734" y="1240"/>
                </a:lnTo>
                <a:lnTo>
                  <a:pt x="1695477" y="3722"/>
                </a:lnTo>
                <a:lnTo>
                  <a:pt x="1741143" y="7445"/>
                </a:lnTo>
                <a:lnTo>
                  <a:pt x="1786701" y="12409"/>
                </a:lnTo>
                <a:lnTo>
                  <a:pt x="1832120" y="18614"/>
                </a:lnTo>
                <a:lnTo>
                  <a:pt x="1877368" y="26060"/>
                </a:lnTo>
                <a:lnTo>
                  <a:pt x="1922416" y="34747"/>
                </a:lnTo>
                <a:lnTo>
                  <a:pt x="1967232" y="44674"/>
                </a:lnTo>
                <a:lnTo>
                  <a:pt x="2011785" y="55843"/>
                </a:lnTo>
                <a:lnTo>
                  <a:pt x="2056044" y="68253"/>
                </a:lnTo>
                <a:lnTo>
                  <a:pt x="2099978" y="81903"/>
                </a:lnTo>
                <a:lnTo>
                  <a:pt x="2143557" y="96795"/>
                </a:lnTo>
                <a:lnTo>
                  <a:pt x="2186749" y="112927"/>
                </a:lnTo>
                <a:lnTo>
                  <a:pt x="2229524" y="130301"/>
                </a:lnTo>
                <a:lnTo>
                  <a:pt x="2271851" y="148915"/>
                </a:lnTo>
                <a:lnTo>
                  <a:pt x="2313698" y="168771"/>
                </a:lnTo>
                <a:lnTo>
                  <a:pt x="2355035" y="189867"/>
                </a:lnTo>
                <a:lnTo>
                  <a:pt x="2395831" y="212205"/>
                </a:lnTo>
                <a:lnTo>
                  <a:pt x="2436055" y="235783"/>
                </a:lnTo>
                <a:lnTo>
                  <a:pt x="2475676" y="260602"/>
                </a:lnTo>
                <a:lnTo>
                  <a:pt x="2514663" y="286663"/>
                </a:lnTo>
                <a:lnTo>
                  <a:pt x="2552985" y="313964"/>
                </a:lnTo>
                <a:lnTo>
                  <a:pt x="2590612" y="342506"/>
                </a:lnTo>
                <a:lnTo>
                  <a:pt x="2627511" y="372289"/>
                </a:lnTo>
                <a:lnTo>
                  <a:pt x="2663654" y="403313"/>
                </a:lnTo>
                <a:lnTo>
                  <a:pt x="2699007" y="435578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876170" y="5292342"/>
            <a:ext cx="351758" cy="3517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18054" y="5313284"/>
            <a:ext cx="267991" cy="26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11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8212" y="2914952"/>
            <a:ext cx="10107662" cy="63172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80304" y="5413793"/>
            <a:ext cx="1633784" cy="154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48717" y="5461242"/>
            <a:ext cx="1497330" cy="1409065"/>
          </a:xfrm>
          <a:custGeom>
            <a:avLst/>
            <a:gdLst/>
            <a:ahLst/>
            <a:cxnLst/>
            <a:rect l="l" t="t" r="r" b="b"/>
            <a:pathLst>
              <a:path w="1497329" h="1409065">
                <a:moveTo>
                  <a:pt x="1277985" y="206047"/>
                </a:moveTo>
                <a:lnTo>
                  <a:pt x="1311673" y="239866"/>
                </a:lnTo>
                <a:lnTo>
                  <a:pt x="1342555" y="275195"/>
                </a:lnTo>
                <a:lnTo>
                  <a:pt x="1370629" y="311903"/>
                </a:lnTo>
                <a:lnTo>
                  <a:pt x="1395895" y="349858"/>
                </a:lnTo>
                <a:lnTo>
                  <a:pt x="1418354" y="388930"/>
                </a:lnTo>
                <a:lnTo>
                  <a:pt x="1438006" y="428986"/>
                </a:lnTo>
                <a:lnTo>
                  <a:pt x="1454851" y="469895"/>
                </a:lnTo>
                <a:lnTo>
                  <a:pt x="1468888" y="511527"/>
                </a:lnTo>
                <a:lnTo>
                  <a:pt x="1480117" y="553750"/>
                </a:lnTo>
                <a:lnTo>
                  <a:pt x="1488539" y="596432"/>
                </a:lnTo>
                <a:lnTo>
                  <a:pt x="1494154" y="639442"/>
                </a:lnTo>
                <a:lnTo>
                  <a:pt x="1496961" y="682650"/>
                </a:lnTo>
                <a:lnTo>
                  <a:pt x="1496961" y="725923"/>
                </a:lnTo>
                <a:lnTo>
                  <a:pt x="1494154" y="769130"/>
                </a:lnTo>
                <a:lnTo>
                  <a:pt x="1488539" y="812141"/>
                </a:lnTo>
                <a:lnTo>
                  <a:pt x="1480117" y="854823"/>
                </a:lnTo>
                <a:lnTo>
                  <a:pt x="1468888" y="897046"/>
                </a:lnTo>
                <a:lnTo>
                  <a:pt x="1454851" y="938677"/>
                </a:lnTo>
                <a:lnTo>
                  <a:pt x="1438006" y="979587"/>
                </a:lnTo>
                <a:lnTo>
                  <a:pt x="1418354" y="1019643"/>
                </a:lnTo>
                <a:lnTo>
                  <a:pt x="1395895" y="1058714"/>
                </a:lnTo>
                <a:lnTo>
                  <a:pt x="1370629" y="1096670"/>
                </a:lnTo>
                <a:lnTo>
                  <a:pt x="1342555" y="1133377"/>
                </a:lnTo>
                <a:lnTo>
                  <a:pt x="1311673" y="1168707"/>
                </a:lnTo>
                <a:lnTo>
                  <a:pt x="1277985" y="1202526"/>
                </a:lnTo>
                <a:lnTo>
                  <a:pt x="1242043" y="1234225"/>
                </a:lnTo>
                <a:lnTo>
                  <a:pt x="1204497" y="1263283"/>
                </a:lnTo>
                <a:lnTo>
                  <a:pt x="1165486" y="1289700"/>
                </a:lnTo>
                <a:lnTo>
                  <a:pt x="1125149" y="1313474"/>
                </a:lnTo>
                <a:lnTo>
                  <a:pt x="1083626" y="1334607"/>
                </a:lnTo>
                <a:lnTo>
                  <a:pt x="1041056" y="1353099"/>
                </a:lnTo>
                <a:lnTo>
                  <a:pt x="997580" y="1368948"/>
                </a:lnTo>
                <a:lnTo>
                  <a:pt x="953335" y="1382157"/>
                </a:lnTo>
                <a:lnTo>
                  <a:pt x="908463" y="1392723"/>
                </a:lnTo>
                <a:lnTo>
                  <a:pt x="863103" y="1400648"/>
                </a:lnTo>
                <a:lnTo>
                  <a:pt x="817393" y="1405931"/>
                </a:lnTo>
                <a:lnTo>
                  <a:pt x="771475" y="1408573"/>
                </a:lnTo>
                <a:lnTo>
                  <a:pt x="725486" y="1408573"/>
                </a:lnTo>
                <a:lnTo>
                  <a:pt x="679568" y="1405931"/>
                </a:lnTo>
                <a:lnTo>
                  <a:pt x="633858" y="1400648"/>
                </a:lnTo>
                <a:lnTo>
                  <a:pt x="588498" y="1392723"/>
                </a:lnTo>
                <a:lnTo>
                  <a:pt x="543626" y="1382157"/>
                </a:lnTo>
                <a:lnTo>
                  <a:pt x="499381" y="1368948"/>
                </a:lnTo>
                <a:lnTo>
                  <a:pt x="455905" y="1353099"/>
                </a:lnTo>
                <a:lnTo>
                  <a:pt x="413335" y="1334607"/>
                </a:lnTo>
                <a:lnTo>
                  <a:pt x="371812" y="1313474"/>
                </a:lnTo>
                <a:lnTo>
                  <a:pt x="331475" y="1289700"/>
                </a:lnTo>
                <a:lnTo>
                  <a:pt x="292464" y="1263283"/>
                </a:lnTo>
                <a:lnTo>
                  <a:pt x="254918" y="1234225"/>
                </a:lnTo>
                <a:lnTo>
                  <a:pt x="218976" y="1202526"/>
                </a:lnTo>
                <a:lnTo>
                  <a:pt x="185288" y="1168707"/>
                </a:lnTo>
                <a:lnTo>
                  <a:pt x="154406" y="1133377"/>
                </a:lnTo>
                <a:lnTo>
                  <a:pt x="126332" y="1096670"/>
                </a:lnTo>
                <a:lnTo>
                  <a:pt x="101066" y="1058714"/>
                </a:lnTo>
                <a:lnTo>
                  <a:pt x="78607" y="1019643"/>
                </a:lnTo>
                <a:lnTo>
                  <a:pt x="58955" y="979587"/>
                </a:lnTo>
                <a:lnTo>
                  <a:pt x="42110" y="938677"/>
                </a:lnTo>
                <a:lnTo>
                  <a:pt x="28073" y="897046"/>
                </a:lnTo>
                <a:lnTo>
                  <a:pt x="16844" y="854823"/>
                </a:lnTo>
                <a:lnTo>
                  <a:pt x="8422" y="812141"/>
                </a:lnTo>
                <a:lnTo>
                  <a:pt x="2807" y="769130"/>
                </a:lnTo>
                <a:lnTo>
                  <a:pt x="0" y="725923"/>
                </a:lnTo>
                <a:lnTo>
                  <a:pt x="0" y="682650"/>
                </a:lnTo>
                <a:lnTo>
                  <a:pt x="2807" y="639442"/>
                </a:lnTo>
                <a:lnTo>
                  <a:pt x="8422" y="596432"/>
                </a:lnTo>
                <a:lnTo>
                  <a:pt x="16844" y="553750"/>
                </a:lnTo>
                <a:lnTo>
                  <a:pt x="28073" y="511527"/>
                </a:lnTo>
                <a:lnTo>
                  <a:pt x="42110" y="469895"/>
                </a:lnTo>
                <a:lnTo>
                  <a:pt x="58955" y="428986"/>
                </a:lnTo>
                <a:lnTo>
                  <a:pt x="78607" y="388930"/>
                </a:lnTo>
                <a:lnTo>
                  <a:pt x="101066" y="349858"/>
                </a:lnTo>
                <a:lnTo>
                  <a:pt x="126332" y="311903"/>
                </a:lnTo>
                <a:lnTo>
                  <a:pt x="154406" y="275195"/>
                </a:lnTo>
                <a:lnTo>
                  <a:pt x="185288" y="239866"/>
                </a:lnTo>
                <a:lnTo>
                  <a:pt x="218976" y="206047"/>
                </a:lnTo>
                <a:lnTo>
                  <a:pt x="254918" y="174347"/>
                </a:lnTo>
                <a:lnTo>
                  <a:pt x="292464" y="145289"/>
                </a:lnTo>
                <a:lnTo>
                  <a:pt x="331475" y="118873"/>
                </a:lnTo>
                <a:lnTo>
                  <a:pt x="371812" y="95098"/>
                </a:lnTo>
                <a:lnTo>
                  <a:pt x="413335" y="73965"/>
                </a:lnTo>
                <a:lnTo>
                  <a:pt x="455905" y="55474"/>
                </a:lnTo>
                <a:lnTo>
                  <a:pt x="499381" y="39624"/>
                </a:lnTo>
                <a:lnTo>
                  <a:pt x="543626" y="26416"/>
                </a:lnTo>
                <a:lnTo>
                  <a:pt x="588498" y="15849"/>
                </a:lnTo>
                <a:lnTo>
                  <a:pt x="633858" y="7924"/>
                </a:lnTo>
                <a:lnTo>
                  <a:pt x="679568" y="2641"/>
                </a:lnTo>
                <a:lnTo>
                  <a:pt x="725486" y="0"/>
                </a:lnTo>
                <a:lnTo>
                  <a:pt x="771475" y="0"/>
                </a:lnTo>
                <a:lnTo>
                  <a:pt x="817393" y="2641"/>
                </a:lnTo>
                <a:lnTo>
                  <a:pt x="863103" y="7924"/>
                </a:lnTo>
                <a:lnTo>
                  <a:pt x="908463" y="15849"/>
                </a:lnTo>
                <a:lnTo>
                  <a:pt x="953335" y="26416"/>
                </a:lnTo>
                <a:lnTo>
                  <a:pt x="997580" y="39624"/>
                </a:lnTo>
                <a:lnTo>
                  <a:pt x="1041056" y="55474"/>
                </a:lnTo>
                <a:lnTo>
                  <a:pt x="1083626" y="73965"/>
                </a:lnTo>
                <a:lnTo>
                  <a:pt x="1125149" y="95098"/>
                </a:lnTo>
                <a:lnTo>
                  <a:pt x="1165486" y="118873"/>
                </a:lnTo>
                <a:lnTo>
                  <a:pt x="1204497" y="145289"/>
                </a:lnTo>
                <a:lnTo>
                  <a:pt x="1242043" y="174347"/>
                </a:lnTo>
                <a:lnTo>
                  <a:pt x="1277985" y="206047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29004" y="3327977"/>
            <a:ext cx="4070594" cy="3838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97201" y="3375096"/>
            <a:ext cx="3934460" cy="3702685"/>
          </a:xfrm>
          <a:custGeom>
            <a:avLst/>
            <a:gdLst/>
            <a:ahLst/>
            <a:cxnLst/>
            <a:rect l="l" t="t" r="r" b="b"/>
            <a:pathLst>
              <a:path w="3934459" h="3702684">
                <a:moveTo>
                  <a:pt x="3358146" y="542168"/>
                </a:moveTo>
                <a:lnTo>
                  <a:pt x="3393059" y="575848"/>
                </a:lnTo>
                <a:lnTo>
                  <a:pt x="3426880" y="610146"/>
                </a:lnTo>
                <a:lnTo>
                  <a:pt x="3459610" y="645043"/>
                </a:lnTo>
                <a:lnTo>
                  <a:pt x="3491249" y="680519"/>
                </a:lnTo>
                <a:lnTo>
                  <a:pt x="3521798" y="716554"/>
                </a:lnTo>
                <a:lnTo>
                  <a:pt x="3551255" y="753129"/>
                </a:lnTo>
                <a:lnTo>
                  <a:pt x="3579621" y="790223"/>
                </a:lnTo>
                <a:lnTo>
                  <a:pt x="3606897" y="827819"/>
                </a:lnTo>
                <a:lnTo>
                  <a:pt x="3633081" y="865895"/>
                </a:lnTo>
                <a:lnTo>
                  <a:pt x="3658174" y="904432"/>
                </a:lnTo>
                <a:lnTo>
                  <a:pt x="3682176" y="943411"/>
                </a:lnTo>
                <a:lnTo>
                  <a:pt x="3705087" y="982812"/>
                </a:lnTo>
                <a:lnTo>
                  <a:pt x="3726908" y="1022615"/>
                </a:lnTo>
                <a:lnTo>
                  <a:pt x="3747637" y="1062801"/>
                </a:lnTo>
                <a:lnTo>
                  <a:pt x="3767275" y="1103350"/>
                </a:lnTo>
                <a:lnTo>
                  <a:pt x="3785822" y="1144242"/>
                </a:lnTo>
                <a:lnTo>
                  <a:pt x="3803278" y="1185458"/>
                </a:lnTo>
                <a:lnTo>
                  <a:pt x="3819644" y="1226979"/>
                </a:lnTo>
                <a:lnTo>
                  <a:pt x="3834918" y="1268784"/>
                </a:lnTo>
                <a:lnTo>
                  <a:pt x="3849101" y="1310854"/>
                </a:lnTo>
                <a:lnTo>
                  <a:pt x="3862193" y="1353169"/>
                </a:lnTo>
                <a:lnTo>
                  <a:pt x="3874194" y="1395710"/>
                </a:lnTo>
                <a:lnTo>
                  <a:pt x="3885104" y="1438457"/>
                </a:lnTo>
                <a:lnTo>
                  <a:pt x="3894923" y="1481391"/>
                </a:lnTo>
                <a:lnTo>
                  <a:pt x="3903651" y="1524491"/>
                </a:lnTo>
                <a:lnTo>
                  <a:pt x="3911288" y="1567738"/>
                </a:lnTo>
                <a:lnTo>
                  <a:pt x="3917834" y="1611114"/>
                </a:lnTo>
                <a:lnTo>
                  <a:pt x="3923289" y="1654597"/>
                </a:lnTo>
                <a:lnTo>
                  <a:pt x="3927654" y="1698168"/>
                </a:lnTo>
                <a:lnTo>
                  <a:pt x="3930927" y="1741808"/>
                </a:lnTo>
                <a:lnTo>
                  <a:pt x="3933109" y="1785497"/>
                </a:lnTo>
                <a:lnTo>
                  <a:pt x="3934200" y="1829216"/>
                </a:lnTo>
                <a:lnTo>
                  <a:pt x="3934200" y="1872944"/>
                </a:lnTo>
                <a:lnTo>
                  <a:pt x="3933109" y="1916663"/>
                </a:lnTo>
                <a:lnTo>
                  <a:pt x="3930927" y="1960352"/>
                </a:lnTo>
                <a:lnTo>
                  <a:pt x="3927654" y="2003992"/>
                </a:lnTo>
                <a:lnTo>
                  <a:pt x="3923289" y="2047563"/>
                </a:lnTo>
                <a:lnTo>
                  <a:pt x="3917834" y="2091046"/>
                </a:lnTo>
                <a:lnTo>
                  <a:pt x="3911288" y="2134421"/>
                </a:lnTo>
                <a:lnTo>
                  <a:pt x="3903651" y="2177669"/>
                </a:lnTo>
                <a:lnTo>
                  <a:pt x="3894923" y="2220769"/>
                </a:lnTo>
                <a:lnTo>
                  <a:pt x="3885104" y="2263702"/>
                </a:lnTo>
                <a:lnTo>
                  <a:pt x="3874194" y="2306450"/>
                </a:lnTo>
                <a:lnTo>
                  <a:pt x="3862193" y="2348991"/>
                </a:lnTo>
                <a:lnTo>
                  <a:pt x="3849101" y="2391306"/>
                </a:lnTo>
                <a:lnTo>
                  <a:pt x="3834918" y="2433376"/>
                </a:lnTo>
                <a:lnTo>
                  <a:pt x="3819644" y="2475181"/>
                </a:lnTo>
                <a:lnTo>
                  <a:pt x="3803278" y="2516701"/>
                </a:lnTo>
                <a:lnTo>
                  <a:pt x="3785822" y="2557917"/>
                </a:lnTo>
                <a:lnTo>
                  <a:pt x="3767275" y="2598810"/>
                </a:lnTo>
                <a:lnTo>
                  <a:pt x="3747637" y="2639359"/>
                </a:lnTo>
                <a:lnTo>
                  <a:pt x="3726908" y="2679545"/>
                </a:lnTo>
                <a:lnTo>
                  <a:pt x="3705087" y="2719348"/>
                </a:lnTo>
                <a:lnTo>
                  <a:pt x="3682176" y="2758749"/>
                </a:lnTo>
                <a:lnTo>
                  <a:pt x="3658174" y="2797728"/>
                </a:lnTo>
                <a:lnTo>
                  <a:pt x="3633081" y="2836265"/>
                </a:lnTo>
                <a:lnTo>
                  <a:pt x="3606897" y="2874341"/>
                </a:lnTo>
                <a:lnTo>
                  <a:pt x="3579621" y="2911936"/>
                </a:lnTo>
                <a:lnTo>
                  <a:pt x="3551255" y="2949031"/>
                </a:lnTo>
                <a:lnTo>
                  <a:pt x="3521798" y="2985606"/>
                </a:lnTo>
                <a:lnTo>
                  <a:pt x="3491249" y="3021641"/>
                </a:lnTo>
                <a:lnTo>
                  <a:pt x="3459610" y="3057117"/>
                </a:lnTo>
                <a:lnTo>
                  <a:pt x="3426880" y="3092013"/>
                </a:lnTo>
                <a:lnTo>
                  <a:pt x="3393059" y="3126311"/>
                </a:lnTo>
                <a:lnTo>
                  <a:pt x="3358146" y="3159991"/>
                </a:lnTo>
                <a:lnTo>
                  <a:pt x="3322900" y="3192352"/>
                </a:lnTo>
                <a:lnTo>
                  <a:pt x="3287017" y="3223717"/>
                </a:lnTo>
                <a:lnTo>
                  <a:pt x="3250515" y="3254087"/>
                </a:lnTo>
                <a:lnTo>
                  <a:pt x="3213416" y="3283460"/>
                </a:lnTo>
                <a:lnTo>
                  <a:pt x="3175740" y="3311838"/>
                </a:lnTo>
                <a:lnTo>
                  <a:pt x="3137505" y="3339221"/>
                </a:lnTo>
                <a:lnTo>
                  <a:pt x="3098732" y="3365607"/>
                </a:lnTo>
                <a:lnTo>
                  <a:pt x="3059442" y="3390998"/>
                </a:lnTo>
                <a:lnTo>
                  <a:pt x="3019653" y="3415393"/>
                </a:lnTo>
                <a:lnTo>
                  <a:pt x="2979386" y="3438793"/>
                </a:lnTo>
                <a:lnTo>
                  <a:pt x="2938661" y="3461196"/>
                </a:lnTo>
                <a:lnTo>
                  <a:pt x="2897498" y="3482604"/>
                </a:lnTo>
                <a:lnTo>
                  <a:pt x="2855916" y="3503016"/>
                </a:lnTo>
                <a:lnTo>
                  <a:pt x="2813936" y="3522433"/>
                </a:lnTo>
                <a:lnTo>
                  <a:pt x="2771577" y="3540854"/>
                </a:lnTo>
                <a:lnTo>
                  <a:pt x="2728860" y="3558279"/>
                </a:lnTo>
                <a:lnTo>
                  <a:pt x="2685803" y="3574708"/>
                </a:lnTo>
                <a:lnTo>
                  <a:pt x="2642429" y="3590142"/>
                </a:lnTo>
                <a:lnTo>
                  <a:pt x="2598755" y="3604580"/>
                </a:lnTo>
                <a:lnTo>
                  <a:pt x="2554802" y="3618022"/>
                </a:lnTo>
                <a:lnTo>
                  <a:pt x="2510590" y="3630469"/>
                </a:lnTo>
                <a:lnTo>
                  <a:pt x="2466140" y="3641919"/>
                </a:lnTo>
                <a:lnTo>
                  <a:pt x="2421470" y="3652374"/>
                </a:lnTo>
                <a:lnTo>
                  <a:pt x="2376600" y="3661834"/>
                </a:lnTo>
                <a:lnTo>
                  <a:pt x="2331552" y="3670297"/>
                </a:lnTo>
                <a:lnTo>
                  <a:pt x="2286344" y="3677765"/>
                </a:lnTo>
                <a:lnTo>
                  <a:pt x="2240997" y="3684237"/>
                </a:lnTo>
                <a:lnTo>
                  <a:pt x="2195530" y="3689714"/>
                </a:lnTo>
                <a:lnTo>
                  <a:pt x="2149963" y="3694195"/>
                </a:lnTo>
                <a:lnTo>
                  <a:pt x="2104317" y="3697680"/>
                </a:lnTo>
                <a:lnTo>
                  <a:pt x="2058611" y="3700169"/>
                </a:lnTo>
                <a:lnTo>
                  <a:pt x="2012865" y="3701662"/>
                </a:lnTo>
                <a:lnTo>
                  <a:pt x="1967100" y="3702160"/>
                </a:lnTo>
                <a:lnTo>
                  <a:pt x="1921334" y="3701662"/>
                </a:lnTo>
                <a:lnTo>
                  <a:pt x="1875588" y="3700169"/>
                </a:lnTo>
                <a:lnTo>
                  <a:pt x="1829882" y="3697680"/>
                </a:lnTo>
                <a:lnTo>
                  <a:pt x="1784236" y="3694195"/>
                </a:lnTo>
                <a:lnTo>
                  <a:pt x="1738669" y="3689714"/>
                </a:lnTo>
                <a:lnTo>
                  <a:pt x="1693202" y="3684237"/>
                </a:lnTo>
                <a:lnTo>
                  <a:pt x="1647855" y="3677765"/>
                </a:lnTo>
                <a:lnTo>
                  <a:pt x="1602647" y="3670297"/>
                </a:lnTo>
                <a:lnTo>
                  <a:pt x="1557599" y="3661834"/>
                </a:lnTo>
                <a:lnTo>
                  <a:pt x="1512730" y="3652374"/>
                </a:lnTo>
                <a:lnTo>
                  <a:pt x="1468060" y="3641919"/>
                </a:lnTo>
                <a:lnTo>
                  <a:pt x="1423609" y="3630469"/>
                </a:lnTo>
                <a:lnTo>
                  <a:pt x="1379397" y="3618022"/>
                </a:lnTo>
                <a:lnTo>
                  <a:pt x="1335444" y="3604580"/>
                </a:lnTo>
                <a:lnTo>
                  <a:pt x="1291771" y="3590142"/>
                </a:lnTo>
                <a:lnTo>
                  <a:pt x="1248396" y="3574708"/>
                </a:lnTo>
                <a:lnTo>
                  <a:pt x="1205340" y="3558279"/>
                </a:lnTo>
                <a:lnTo>
                  <a:pt x="1162622" y="3540854"/>
                </a:lnTo>
                <a:lnTo>
                  <a:pt x="1120263" y="3522433"/>
                </a:lnTo>
                <a:lnTo>
                  <a:pt x="1078283" y="3503016"/>
                </a:lnTo>
                <a:lnTo>
                  <a:pt x="1036701" y="3482604"/>
                </a:lnTo>
                <a:lnTo>
                  <a:pt x="995538" y="3461196"/>
                </a:lnTo>
                <a:lnTo>
                  <a:pt x="954813" y="3438793"/>
                </a:lnTo>
                <a:lnTo>
                  <a:pt x="914546" y="3415393"/>
                </a:lnTo>
                <a:lnTo>
                  <a:pt x="874758" y="3390998"/>
                </a:lnTo>
                <a:lnTo>
                  <a:pt x="835467" y="3365607"/>
                </a:lnTo>
                <a:lnTo>
                  <a:pt x="796694" y="3339221"/>
                </a:lnTo>
                <a:lnTo>
                  <a:pt x="758460" y="3311838"/>
                </a:lnTo>
                <a:lnTo>
                  <a:pt x="720783" y="3283460"/>
                </a:lnTo>
                <a:lnTo>
                  <a:pt x="683684" y="3254087"/>
                </a:lnTo>
                <a:lnTo>
                  <a:pt x="647183" y="3223717"/>
                </a:lnTo>
                <a:lnTo>
                  <a:pt x="611299" y="3192352"/>
                </a:lnTo>
                <a:lnTo>
                  <a:pt x="576053" y="3159991"/>
                </a:lnTo>
                <a:lnTo>
                  <a:pt x="541141" y="3126311"/>
                </a:lnTo>
                <a:lnTo>
                  <a:pt x="507320" y="3092013"/>
                </a:lnTo>
                <a:lnTo>
                  <a:pt x="474589" y="3057117"/>
                </a:lnTo>
                <a:lnTo>
                  <a:pt x="442950" y="3021641"/>
                </a:lnTo>
                <a:lnTo>
                  <a:pt x="412402" y="2985606"/>
                </a:lnTo>
                <a:lnTo>
                  <a:pt x="382944" y="2949031"/>
                </a:lnTo>
                <a:lnTo>
                  <a:pt x="354578" y="2911936"/>
                </a:lnTo>
                <a:lnTo>
                  <a:pt x="327303" y="2874341"/>
                </a:lnTo>
                <a:lnTo>
                  <a:pt x="301119" y="2836265"/>
                </a:lnTo>
                <a:lnTo>
                  <a:pt x="276025" y="2797728"/>
                </a:lnTo>
                <a:lnTo>
                  <a:pt x="252023" y="2758749"/>
                </a:lnTo>
                <a:lnTo>
                  <a:pt x="229112" y="2719348"/>
                </a:lnTo>
                <a:lnTo>
                  <a:pt x="207292" y="2679545"/>
                </a:lnTo>
                <a:lnTo>
                  <a:pt x="186562" y="2639359"/>
                </a:lnTo>
                <a:lnTo>
                  <a:pt x="166924" y="2598810"/>
                </a:lnTo>
                <a:lnTo>
                  <a:pt x="148377" y="2557917"/>
                </a:lnTo>
                <a:lnTo>
                  <a:pt x="130921" y="2516701"/>
                </a:lnTo>
                <a:lnTo>
                  <a:pt x="114556" y="2475181"/>
                </a:lnTo>
                <a:lnTo>
                  <a:pt x="99281" y="2433376"/>
                </a:lnTo>
                <a:lnTo>
                  <a:pt x="85098" y="2391306"/>
                </a:lnTo>
                <a:lnTo>
                  <a:pt x="72006" y="2348991"/>
                </a:lnTo>
                <a:lnTo>
                  <a:pt x="60005" y="2306450"/>
                </a:lnTo>
                <a:lnTo>
                  <a:pt x="49095" y="2263702"/>
                </a:lnTo>
                <a:lnTo>
                  <a:pt x="39276" y="2220769"/>
                </a:lnTo>
                <a:lnTo>
                  <a:pt x="30548" y="2177669"/>
                </a:lnTo>
                <a:lnTo>
                  <a:pt x="22911" y="2134421"/>
                </a:lnTo>
                <a:lnTo>
                  <a:pt x="16365" y="2091046"/>
                </a:lnTo>
                <a:lnTo>
                  <a:pt x="10910" y="2047563"/>
                </a:lnTo>
                <a:lnTo>
                  <a:pt x="6546" y="2003992"/>
                </a:lnTo>
                <a:lnTo>
                  <a:pt x="3273" y="1960352"/>
                </a:lnTo>
                <a:lnTo>
                  <a:pt x="1091" y="1916663"/>
                </a:lnTo>
                <a:lnTo>
                  <a:pt x="0" y="1872944"/>
                </a:lnTo>
                <a:lnTo>
                  <a:pt x="0" y="1829216"/>
                </a:lnTo>
                <a:lnTo>
                  <a:pt x="1091" y="1785497"/>
                </a:lnTo>
                <a:lnTo>
                  <a:pt x="3273" y="1741808"/>
                </a:lnTo>
                <a:lnTo>
                  <a:pt x="6546" y="1698168"/>
                </a:lnTo>
                <a:lnTo>
                  <a:pt x="10910" y="1654597"/>
                </a:lnTo>
                <a:lnTo>
                  <a:pt x="16365" y="1611114"/>
                </a:lnTo>
                <a:lnTo>
                  <a:pt x="22911" y="1567738"/>
                </a:lnTo>
                <a:lnTo>
                  <a:pt x="30548" y="1524491"/>
                </a:lnTo>
                <a:lnTo>
                  <a:pt x="39276" y="1481391"/>
                </a:lnTo>
                <a:lnTo>
                  <a:pt x="49095" y="1438457"/>
                </a:lnTo>
                <a:lnTo>
                  <a:pt x="60005" y="1395710"/>
                </a:lnTo>
                <a:lnTo>
                  <a:pt x="72006" y="1353169"/>
                </a:lnTo>
                <a:lnTo>
                  <a:pt x="85098" y="1310854"/>
                </a:lnTo>
                <a:lnTo>
                  <a:pt x="99281" y="1268784"/>
                </a:lnTo>
                <a:lnTo>
                  <a:pt x="114556" y="1226979"/>
                </a:lnTo>
                <a:lnTo>
                  <a:pt x="130921" y="1185458"/>
                </a:lnTo>
                <a:lnTo>
                  <a:pt x="148377" y="1144242"/>
                </a:lnTo>
                <a:lnTo>
                  <a:pt x="166924" y="1103350"/>
                </a:lnTo>
                <a:lnTo>
                  <a:pt x="186562" y="1062801"/>
                </a:lnTo>
                <a:lnTo>
                  <a:pt x="207292" y="1022615"/>
                </a:lnTo>
                <a:lnTo>
                  <a:pt x="229112" y="982812"/>
                </a:lnTo>
                <a:lnTo>
                  <a:pt x="252023" y="943411"/>
                </a:lnTo>
                <a:lnTo>
                  <a:pt x="276025" y="904432"/>
                </a:lnTo>
                <a:lnTo>
                  <a:pt x="301119" y="865895"/>
                </a:lnTo>
                <a:lnTo>
                  <a:pt x="327303" y="827819"/>
                </a:lnTo>
                <a:lnTo>
                  <a:pt x="354578" y="790223"/>
                </a:lnTo>
                <a:lnTo>
                  <a:pt x="382944" y="753129"/>
                </a:lnTo>
                <a:lnTo>
                  <a:pt x="412402" y="716554"/>
                </a:lnTo>
                <a:lnTo>
                  <a:pt x="442950" y="680519"/>
                </a:lnTo>
                <a:lnTo>
                  <a:pt x="474589" y="645043"/>
                </a:lnTo>
                <a:lnTo>
                  <a:pt x="507320" y="610146"/>
                </a:lnTo>
                <a:lnTo>
                  <a:pt x="541141" y="575848"/>
                </a:lnTo>
                <a:lnTo>
                  <a:pt x="576053" y="542168"/>
                </a:lnTo>
                <a:lnTo>
                  <a:pt x="611299" y="509808"/>
                </a:lnTo>
                <a:lnTo>
                  <a:pt x="647183" y="478442"/>
                </a:lnTo>
                <a:lnTo>
                  <a:pt x="683684" y="448073"/>
                </a:lnTo>
                <a:lnTo>
                  <a:pt x="720783" y="418699"/>
                </a:lnTo>
                <a:lnTo>
                  <a:pt x="758460" y="390321"/>
                </a:lnTo>
                <a:lnTo>
                  <a:pt x="796694" y="362939"/>
                </a:lnTo>
                <a:lnTo>
                  <a:pt x="835467" y="336552"/>
                </a:lnTo>
                <a:lnTo>
                  <a:pt x="874758" y="311162"/>
                </a:lnTo>
                <a:lnTo>
                  <a:pt x="914546" y="286767"/>
                </a:lnTo>
                <a:lnTo>
                  <a:pt x="954813" y="263367"/>
                </a:lnTo>
                <a:lnTo>
                  <a:pt x="995538" y="240963"/>
                </a:lnTo>
                <a:lnTo>
                  <a:pt x="1036701" y="219556"/>
                </a:lnTo>
                <a:lnTo>
                  <a:pt x="1078283" y="199143"/>
                </a:lnTo>
                <a:lnTo>
                  <a:pt x="1120263" y="179727"/>
                </a:lnTo>
                <a:lnTo>
                  <a:pt x="1162622" y="161306"/>
                </a:lnTo>
                <a:lnTo>
                  <a:pt x="1205340" y="143881"/>
                </a:lnTo>
                <a:lnTo>
                  <a:pt x="1248396" y="127452"/>
                </a:lnTo>
                <a:lnTo>
                  <a:pt x="1291771" y="112018"/>
                </a:lnTo>
                <a:lnTo>
                  <a:pt x="1335444" y="97580"/>
                </a:lnTo>
                <a:lnTo>
                  <a:pt x="1379397" y="84138"/>
                </a:lnTo>
                <a:lnTo>
                  <a:pt x="1423609" y="71691"/>
                </a:lnTo>
                <a:lnTo>
                  <a:pt x="1468060" y="60240"/>
                </a:lnTo>
                <a:lnTo>
                  <a:pt x="1512730" y="49785"/>
                </a:lnTo>
                <a:lnTo>
                  <a:pt x="1557599" y="40326"/>
                </a:lnTo>
                <a:lnTo>
                  <a:pt x="1602647" y="31863"/>
                </a:lnTo>
                <a:lnTo>
                  <a:pt x="1647855" y="24395"/>
                </a:lnTo>
                <a:lnTo>
                  <a:pt x="1693202" y="17922"/>
                </a:lnTo>
                <a:lnTo>
                  <a:pt x="1738669" y="12446"/>
                </a:lnTo>
                <a:lnTo>
                  <a:pt x="1784236" y="7965"/>
                </a:lnTo>
                <a:lnTo>
                  <a:pt x="1829882" y="4480"/>
                </a:lnTo>
                <a:lnTo>
                  <a:pt x="1875588" y="1991"/>
                </a:lnTo>
                <a:lnTo>
                  <a:pt x="1921334" y="497"/>
                </a:lnTo>
                <a:lnTo>
                  <a:pt x="1967100" y="0"/>
                </a:lnTo>
                <a:lnTo>
                  <a:pt x="2012865" y="497"/>
                </a:lnTo>
                <a:lnTo>
                  <a:pt x="2058611" y="1991"/>
                </a:lnTo>
                <a:lnTo>
                  <a:pt x="2104317" y="4480"/>
                </a:lnTo>
                <a:lnTo>
                  <a:pt x="2149963" y="7965"/>
                </a:lnTo>
                <a:lnTo>
                  <a:pt x="2195530" y="12446"/>
                </a:lnTo>
                <a:lnTo>
                  <a:pt x="2240997" y="17922"/>
                </a:lnTo>
                <a:lnTo>
                  <a:pt x="2286344" y="24395"/>
                </a:lnTo>
                <a:lnTo>
                  <a:pt x="2331552" y="31863"/>
                </a:lnTo>
                <a:lnTo>
                  <a:pt x="2376600" y="40326"/>
                </a:lnTo>
                <a:lnTo>
                  <a:pt x="2421470" y="49785"/>
                </a:lnTo>
                <a:lnTo>
                  <a:pt x="2466140" y="60240"/>
                </a:lnTo>
                <a:lnTo>
                  <a:pt x="2510590" y="71691"/>
                </a:lnTo>
                <a:lnTo>
                  <a:pt x="2554802" y="84138"/>
                </a:lnTo>
                <a:lnTo>
                  <a:pt x="2598755" y="97580"/>
                </a:lnTo>
                <a:lnTo>
                  <a:pt x="2642429" y="112018"/>
                </a:lnTo>
                <a:lnTo>
                  <a:pt x="2685803" y="127452"/>
                </a:lnTo>
                <a:lnTo>
                  <a:pt x="2728860" y="143881"/>
                </a:lnTo>
                <a:lnTo>
                  <a:pt x="2771577" y="161306"/>
                </a:lnTo>
                <a:lnTo>
                  <a:pt x="2813936" y="179727"/>
                </a:lnTo>
                <a:lnTo>
                  <a:pt x="2855916" y="199143"/>
                </a:lnTo>
                <a:lnTo>
                  <a:pt x="2897498" y="219556"/>
                </a:lnTo>
                <a:lnTo>
                  <a:pt x="2938661" y="240963"/>
                </a:lnTo>
                <a:lnTo>
                  <a:pt x="2979386" y="263367"/>
                </a:lnTo>
                <a:lnTo>
                  <a:pt x="3019653" y="286767"/>
                </a:lnTo>
                <a:lnTo>
                  <a:pt x="3059442" y="311162"/>
                </a:lnTo>
                <a:lnTo>
                  <a:pt x="3098732" y="336552"/>
                </a:lnTo>
                <a:lnTo>
                  <a:pt x="3137505" y="362939"/>
                </a:lnTo>
                <a:lnTo>
                  <a:pt x="3175740" y="390321"/>
                </a:lnTo>
                <a:lnTo>
                  <a:pt x="3213416" y="418699"/>
                </a:lnTo>
                <a:lnTo>
                  <a:pt x="3250515" y="448073"/>
                </a:lnTo>
                <a:lnTo>
                  <a:pt x="3287017" y="478442"/>
                </a:lnTo>
                <a:lnTo>
                  <a:pt x="3322900" y="509808"/>
                </a:lnTo>
                <a:lnTo>
                  <a:pt x="3358146" y="542168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93602" y="6165528"/>
            <a:ext cx="1433195" cy="0"/>
          </a:xfrm>
          <a:custGeom>
            <a:avLst/>
            <a:gdLst/>
            <a:ahLst/>
            <a:cxnLst/>
            <a:rect l="l" t="t" r="r" b="b"/>
            <a:pathLst>
              <a:path w="1433195">
                <a:moveTo>
                  <a:pt x="0" y="0"/>
                </a:moveTo>
                <a:lnTo>
                  <a:pt x="1406694" y="0"/>
                </a:lnTo>
                <a:lnTo>
                  <a:pt x="1432871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00298" y="6076525"/>
            <a:ext cx="178005" cy="178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397197" y="6971459"/>
            <a:ext cx="0" cy="1728470"/>
          </a:xfrm>
          <a:custGeom>
            <a:avLst/>
            <a:gdLst/>
            <a:ahLst/>
            <a:cxnLst/>
            <a:rect l="l" t="t" r="r" b="b"/>
            <a:pathLst>
              <a:path h="1728470">
                <a:moveTo>
                  <a:pt x="0" y="0"/>
                </a:moveTo>
                <a:lnTo>
                  <a:pt x="0" y="1728022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08195" y="6819632"/>
            <a:ext cx="178005" cy="1780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0955" y="4196595"/>
            <a:ext cx="4047490" cy="3585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4000"/>
              </a:lnSpc>
              <a:spcBef>
                <a:spcPts val="90"/>
              </a:spcBef>
            </a:pPr>
            <a:r>
              <a:rPr sz="4100" spc="55" dirty="0">
                <a:latin typeface="Arial" panose="020B0604020202020204"/>
                <a:cs typeface="Arial" panose="020B0604020202020204"/>
              </a:rPr>
              <a:t>Given</a:t>
            </a:r>
            <a:r>
              <a:rPr sz="4100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70" dirty="0">
                <a:latin typeface="Arial" panose="020B0604020202020204"/>
                <a:cs typeface="Arial" panose="020B0604020202020204"/>
              </a:rPr>
              <a:t>two</a:t>
            </a:r>
            <a:r>
              <a:rPr sz="4100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95" dirty="0">
                <a:latin typeface="Arial" panose="020B0604020202020204"/>
                <a:cs typeface="Arial" panose="020B0604020202020204"/>
              </a:rPr>
              <a:t>generate </a:t>
            </a:r>
            <a:r>
              <a:rPr sz="4100" spc="20" dirty="0">
                <a:latin typeface="Arial" panose="020B0604020202020204"/>
                <a:cs typeface="Arial" panose="020B0604020202020204"/>
              </a:rPr>
              <a:t>circles  </a:t>
            </a:r>
            <a:r>
              <a:rPr sz="4100" spc="80" dirty="0">
                <a:latin typeface="Arial" panose="020B0604020202020204"/>
                <a:cs typeface="Arial" panose="020B0604020202020204"/>
              </a:rPr>
              <a:t>that </a:t>
            </a:r>
            <a:r>
              <a:rPr sz="4100" spc="-55" dirty="0">
                <a:latin typeface="Arial" panose="020B0604020202020204"/>
                <a:cs typeface="Arial" panose="020B0604020202020204"/>
              </a:rPr>
              <a:t>passes  </a:t>
            </a:r>
            <a:r>
              <a:rPr sz="4100" spc="160" dirty="0">
                <a:latin typeface="Arial" panose="020B0604020202020204"/>
                <a:cs typeface="Arial" panose="020B0604020202020204"/>
              </a:rPr>
              <a:t>through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those 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21318" y="6010590"/>
            <a:ext cx="351758" cy="3517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263202" y="6031532"/>
            <a:ext cx="267991" cy="26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188421" y="5071238"/>
            <a:ext cx="351758" cy="3517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230305" y="5092180"/>
            <a:ext cx="267992" cy="26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02947" y="3912472"/>
            <a:ext cx="3298206" cy="311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471007" y="3959746"/>
            <a:ext cx="3162300" cy="2975610"/>
          </a:xfrm>
          <a:custGeom>
            <a:avLst/>
            <a:gdLst/>
            <a:ahLst/>
            <a:cxnLst/>
            <a:rect l="l" t="t" r="r" b="b"/>
            <a:pathLst>
              <a:path w="3162300" h="2975609">
                <a:moveTo>
                  <a:pt x="2699007" y="435578"/>
                </a:moveTo>
                <a:lnTo>
                  <a:pt x="2733944" y="469492"/>
                </a:lnTo>
                <a:lnTo>
                  <a:pt x="2767510" y="504175"/>
                </a:lnTo>
                <a:lnTo>
                  <a:pt x="2799706" y="539598"/>
                </a:lnTo>
                <a:lnTo>
                  <a:pt x="2830532" y="575730"/>
                </a:lnTo>
                <a:lnTo>
                  <a:pt x="2859988" y="612539"/>
                </a:lnTo>
                <a:lnTo>
                  <a:pt x="2888074" y="649995"/>
                </a:lnTo>
                <a:lnTo>
                  <a:pt x="2914790" y="688067"/>
                </a:lnTo>
                <a:lnTo>
                  <a:pt x="2940136" y="726725"/>
                </a:lnTo>
                <a:lnTo>
                  <a:pt x="2964112" y="765937"/>
                </a:lnTo>
                <a:lnTo>
                  <a:pt x="2986718" y="805673"/>
                </a:lnTo>
                <a:lnTo>
                  <a:pt x="3007954" y="845902"/>
                </a:lnTo>
                <a:lnTo>
                  <a:pt x="3027819" y="886592"/>
                </a:lnTo>
                <a:lnTo>
                  <a:pt x="3046315" y="927715"/>
                </a:lnTo>
                <a:lnTo>
                  <a:pt x="3063441" y="969237"/>
                </a:lnTo>
                <a:lnTo>
                  <a:pt x="3079196" y="1011130"/>
                </a:lnTo>
                <a:lnTo>
                  <a:pt x="3093582" y="1053361"/>
                </a:lnTo>
                <a:lnTo>
                  <a:pt x="3106597" y="1095900"/>
                </a:lnTo>
                <a:lnTo>
                  <a:pt x="3118243" y="1138716"/>
                </a:lnTo>
                <a:lnTo>
                  <a:pt x="3128518" y="1181779"/>
                </a:lnTo>
                <a:lnTo>
                  <a:pt x="3137423" y="1225058"/>
                </a:lnTo>
                <a:lnTo>
                  <a:pt x="3144958" y="1268522"/>
                </a:lnTo>
                <a:lnTo>
                  <a:pt x="3151124" y="1312139"/>
                </a:lnTo>
                <a:lnTo>
                  <a:pt x="3155919" y="1355880"/>
                </a:lnTo>
                <a:lnTo>
                  <a:pt x="3159344" y="1399713"/>
                </a:lnTo>
                <a:lnTo>
                  <a:pt x="3161399" y="1443608"/>
                </a:lnTo>
                <a:lnTo>
                  <a:pt x="3162084" y="1487533"/>
                </a:lnTo>
                <a:lnTo>
                  <a:pt x="3161399" y="1531459"/>
                </a:lnTo>
                <a:lnTo>
                  <a:pt x="3159344" y="1575354"/>
                </a:lnTo>
                <a:lnTo>
                  <a:pt x="3155919" y="1619187"/>
                </a:lnTo>
                <a:lnTo>
                  <a:pt x="3151124" y="1662928"/>
                </a:lnTo>
                <a:lnTo>
                  <a:pt x="3144958" y="1706545"/>
                </a:lnTo>
                <a:lnTo>
                  <a:pt x="3137423" y="1750008"/>
                </a:lnTo>
                <a:lnTo>
                  <a:pt x="3128518" y="1793287"/>
                </a:lnTo>
                <a:lnTo>
                  <a:pt x="3118243" y="1836350"/>
                </a:lnTo>
                <a:lnTo>
                  <a:pt x="3106597" y="1879167"/>
                </a:lnTo>
                <a:lnTo>
                  <a:pt x="3093582" y="1921706"/>
                </a:lnTo>
                <a:lnTo>
                  <a:pt x="3079196" y="1963937"/>
                </a:lnTo>
                <a:lnTo>
                  <a:pt x="3063441" y="2005829"/>
                </a:lnTo>
                <a:lnTo>
                  <a:pt x="3046315" y="2047352"/>
                </a:lnTo>
                <a:lnTo>
                  <a:pt x="3027819" y="2088474"/>
                </a:lnTo>
                <a:lnTo>
                  <a:pt x="3007954" y="2129165"/>
                </a:lnTo>
                <a:lnTo>
                  <a:pt x="2986718" y="2169394"/>
                </a:lnTo>
                <a:lnTo>
                  <a:pt x="2964112" y="2209130"/>
                </a:lnTo>
                <a:lnTo>
                  <a:pt x="2940136" y="2248342"/>
                </a:lnTo>
                <a:lnTo>
                  <a:pt x="2914790" y="2287000"/>
                </a:lnTo>
                <a:lnTo>
                  <a:pt x="2888074" y="2325072"/>
                </a:lnTo>
                <a:lnTo>
                  <a:pt x="2859988" y="2362528"/>
                </a:lnTo>
                <a:lnTo>
                  <a:pt x="2830532" y="2399337"/>
                </a:lnTo>
                <a:lnTo>
                  <a:pt x="2799706" y="2435469"/>
                </a:lnTo>
                <a:lnTo>
                  <a:pt x="2767510" y="2470892"/>
                </a:lnTo>
                <a:lnTo>
                  <a:pt x="2733944" y="2505575"/>
                </a:lnTo>
                <a:lnTo>
                  <a:pt x="2699007" y="2539489"/>
                </a:lnTo>
                <a:lnTo>
                  <a:pt x="2663654" y="2571754"/>
                </a:lnTo>
                <a:lnTo>
                  <a:pt x="2627511" y="2602778"/>
                </a:lnTo>
                <a:lnTo>
                  <a:pt x="2590612" y="2632561"/>
                </a:lnTo>
                <a:lnTo>
                  <a:pt x="2552985" y="2661103"/>
                </a:lnTo>
                <a:lnTo>
                  <a:pt x="2514663" y="2688404"/>
                </a:lnTo>
                <a:lnTo>
                  <a:pt x="2475676" y="2714464"/>
                </a:lnTo>
                <a:lnTo>
                  <a:pt x="2436055" y="2739284"/>
                </a:lnTo>
                <a:lnTo>
                  <a:pt x="2395831" y="2762862"/>
                </a:lnTo>
                <a:lnTo>
                  <a:pt x="2355035" y="2785199"/>
                </a:lnTo>
                <a:lnTo>
                  <a:pt x="2313698" y="2806296"/>
                </a:lnTo>
                <a:lnTo>
                  <a:pt x="2271851" y="2826151"/>
                </a:lnTo>
                <a:lnTo>
                  <a:pt x="2229524" y="2844766"/>
                </a:lnTo>
                <a:lnTo>
                  <a:pt x="2186749" y="2862139"/>
                </a:lnTo>
                <a:lnTo>
                  <a:pt x="2143557" y="2878272"/>
                </a:lnTo>
                <a:lnTo>
                  <a:pt x="2099978" y="2893163"/>
                </a:lnTo>
                <a:lnTo>
                  <a:pt x="2056044" y="2906814"/>
                </a:lnTo>
                <a:lnTo>
                  <a:pt x="2011785" y="2919224"/>
                </a:lnTo>
                <a:lnTo>
                  <a:pt x="1967232" y="2930392"/>
                </a:lnTo>
                <a:lnTo>
                  <a:pt x="1922416" y="2940320"/>
                </a:lnTo>
                <a:lnTo>
                  <a:pt x="1877368" y="2949007"/>
                </a:lnTo>
                <a:lnTo>
                  <a:pt x="1832120" y="2956453"/>
                </a:lnTo>
                <a:lnTo>
                  <a:pt x="1786701" y="2962657"/>
                </a:lnTo>
                <a:lnTo>
                  <a:pt x="1741143" y="2967621"/>
                </a:lnTo>
                <a:lnTo>
                  <a:pt x="1695477" y="2971344"/>
                </a:lnTo>
                <a:lnTo>
                  <a:pt x="1649734" y="2973826"/>
                </a:lnTo>
                <a:lnTo>
                  <a:pt x="1603944" y="2975067"/>
                </a:lnTo>
                <a:lnTo>
                  <a:pt x="1558139" y="2975067"/>
                </a:lnTo>
                <a:lnTo>
                  <a:pt x="1512349" y="2973826"/>
                </a:lnTo>
                <a:lnTo>
                  <a:pt x="1466606" y="2971344"/>
                </a:lnTo>
                <a:lnTo>
                  <a:pt x="1420940" y="2967621"/>
                </a:lnTo>
                <a:lnTo>
                  <a:pt x="1375382" y="2962657"/>
                </a:lnTo>
                <a:lnTo>
                  <a:pt x="1329963" y="2956453"/>
                </a:lnTo>
                <a:lnTo>
                  <a:pt x="1284715" y="2949007"/>
                </a:lnTo>
                <a:lnTo>
                  <a:pt x="1239667" y="2940320"/>
                </a:lnTo>
                <a:lnTo>
                  <a:pt x="1194851" y="2930392"/>
                </a:lnTo>
                <a:lnTo>
                  <a:pt x="1150298" y="2919224"/>
                </a:lnTo>
                <a:lnTo>
                  <a:pt x="1106039" y="2906814"/>
                </a:lnTo>
                <a:lnTo>
                  <a:pt x="1062105" y="2893163"/>
                </a:lnTo>
                <a:lnTo>
                  <a:pt x="1018526" y="2878272"/>
                </a:lnTo>
                <a:lnTo>
                  <a:pt x="975334" y="2862139"/>
                </a:lnTo>
                <a:lnTo>
                  <a:pt x="932559" y="2844766"/>
                </a:lnTo>
                <a:lnTo>
                  <a:pt x="890232" y="2826151"/>
                </a:lnTo>
                <a:lnTo>
                  <a:pt x="848385" y="2806296"/>
                </a:lnTo>
                <a:lnTo>
                  <a:pt x="807048" y="2785199"/>
                </a:lnTo>
                <a:lnTo>
                  <a:pt x="766252" y="2762862"/>
                </a:lnTo>
                <a:lnTo>
                  <a:pt x="726028" y="2739284"/>
                </a:lnTo>
                <a:lnTo>
                  <a:pt x="686407" y="2714464"/>
                </a:lnTo>
                <a:lnTo>
                  <a:pt x="647420" y="2688404"/>
                </a:lnTo>
                <a:lnTo>
                  <a:pt x="609098" y="2661103"/>
                </a:lnTo>
                <a:lnTo>
                  <a:pt x="571472" y="2632561"/>
                </a:lnTo>
                <a:lnTo>
                  <a:pt x="534572" y="2602778"/>
                </a:lnTo>
                <a:lnTo>
                  <a:pt x="498430" y="2571754"/>
                </a:lnTo>
                <a:lnTo>
                  <a:pt x="463076" y="2539489"/>
                </a:lnTo>
                <a:lnTo>
                  <a:pt x="428140" y="2505575"/>
                </a:lnTo>
                <a:lnTo>
                  <a:pt x="394574" y="2470892"/>
                </a:lnTo>
                <a:lnTo>
                  <a:pt x="362377" y="2435469"/>
                </a:lnTo>
                <a:lnTo>
                  <a:pt x="331551" y="2399337"/>
                </a:lnTo>
                <a:lnTo>
                  <a:pt x="302095" y="2362528"/>
                </a:lnTo>
                <a:lnTo>
                  <a:pt x="274009" y="2325072"/>
                </a:lnTo>
                <a:lnTo>
                  <a:pt x="247293" y="2287000"/>
                </a:lnTo>
                <a:lnTo>
                  <a:pt x="221947" y="2248342"/>
                </a:lnTo>
                <a:lnTo>
                  <a:pt x="197972" y="2209130"/>
                </a:lnTo>
                <a:lnTo>
                  <a:pt x="175366" y="2169394"/>
                </a:lnTo>
                <a:lnTo>
                  <a:pt x="154130" y="2129165"/>
                </a:lnTo>
                <a:lnTo>
                  <a:pt x="134264" y="2088474"/>
                </a:lnTo>
                <a:lnTo>
                  <a:pt x="115769" y="2047352"/>
                </a:lnTo>
                <a:lnTo>
                  <a:pt x="98643" y="2005829"/>
                </a:lnTo>
                <a:lnTo>
                  <a:pt x="82887" y="1963937"/>
                </a:lnTo>
                <a:lnTo>
                  <a:pt x="68502" y="1921706"/>
                </a:lnTo>
                <a:lnTo>
                  <a:pt x="55486" y="1879167"/>
                </a:lnTo>
                <a:lnTo>
                  <a:pt x="43841" y="1836350"/>
                </a:lnTo>
                <a:lnTo>
                  <a:pt x="33566" y="1793287"/>
                </a:lnTo>
                <a:lnTo>
                  <a:pt x="24660" y="1750008"/>
                </a:lnTo>
                <a:lnTo>
                  <a:pt x="17125" y="1706545"/>
                </a:lnTo>
                <a:lnTo>
                  <a:pt x="10960" y="1662928"/>
                </a:lnTo>
                <a:lnTo>
                  <a:pt x="6165" y="1619187"/>
                </a:lnTo>
                <a:lnTo>
                  <a:pt x="2740" y="1575354"/>
                </a:lnTo>
                <a:lnTo>
                  <a:pt x="685" y="1531459"/>
                </a:lnTo>
                <a:lnTo>
                  <a:pt x="0" y="1487533"/>
                </a:lnTo>
                <a:lnTo>
                  <a:pt x="685" y="1443608"/>
                </a:lnTo>
                <a:lnTo>
                  <a:pt x="2740" y="1399713"/>
                </a:lnTo>
                <a:lnTo>
                  <a:pt x="6165" y="1355880"/>
                </a:lnTo>
                <a:lnTo>
                  <a:pt x="10960" y="1312139"/>
                </a:lnTo>
                <a:lnTo>
                  <a:pt x="17125" y="1268522"/>
                </a:lnTo>
                <a:lnTo>
                  <a:pt x="24660" y="1225058"/>
                </a:lnTo>
                <a:lnTo>
                  <a:pt x="33566" y="1181779"/>
                </a:lnTo>
                <a:lnTo>
                  <a:pt x="43841" y="1138716"/>
                </a:lnTo>
                <a:lnTo>
                  <a:pt x="55486" y="1095900"/>
                </a:lnTo>
                <a:lnTo>
                  <a:pt x="68502" y="1053361"/>
                </a:lnTo>
                <a:lnTo>
                  <a:pt x="82887" y="1011130"/>
                </a:lnTo>
                <a:lnTo>
                  <a:pt x="98643" y="969237"/>
                </a:lnTo>
                <a:lnTo>
                  <a:pt x="115769" y="927715"/>
                </a:lnTo>
                <a:lnTo>
                  <a:pt x="134264" y="886592"/>
                </a:lnTo>
                <a:lnTo>
                  <a:pt x="154130" y="845902"/>
                </a:lnTo>
                <a:lnTo>
                  <a:pt x="175366" y="805673"/>
                </a:lnTo>
                <a:lnTo>
                  <a:pt x="197972" y="765937"/>
                </a:lnTo>
                <a:lnTo>
                  <a:pt x="221947" y="726725"/>
                </a:lnTo>
                <a:lnTo>
                  <a:pt x="247293" y="688067"/>
                </a:lnTo>
                <a:lnTo>
                  <a:pt x="274009" y="649995"/>
                </a:lnTo>
                <a:lnTo>
                  <a:pt x="302095" y="612539"/>
                </a:lnTo>
                <a:lnTo>
                  <a:pt x="331551" y="575730"/>
                </a:lnTo>
                <a:lnTo>
                  <a:pt x="362377" y="539598"/>
                </a:lnTo>
                <a:lnTo>
                  <a:pt x="394574" y="504175"/>
                </a:lnTo>
                <a:lnTo>
                  <a:pt x="428140" y="469492"/>
                </a:lnTo>
                <a:lnTo>
                  <a:pt x="463076" y="435578"/>
                </a:lnTo>
                <a:lnTo>
                  <a:pt x="498430" y="403313"/>
                </a:lnTo>
                <a:lnTo>
                  <a:pt x="534572" y="372289"/>
                </a:lnTo>
                <a:lnTo>
                  <a:pt x="571472" y="342506"/>
                </a:lnTo>
                <a:lnTo>
                  <a:pt x="609098" y="313964"/>
                </a:lnTo>
                <a:lnTo>
                  <a:pt x="647420" y="286663"/>
                </a:lnTo>
                <a:lnTo>
                  <a:pt x="686407" y="260602"/>
                </a:lnTo>
                <a:lnTo>
                  <a:pt x="726028" y="235783"/>
                </a:lnTo>
                <a:lnTo>
                  <a:pt x="766252" y="212205"/>
                </a:lnTo>
                <a:lnTo>
                  <a:pt x="807048" y="189867"/>
                </a:lnTo>
                <a:lnTo>
                  <a:pt x="848385" y="168771"/>
                </a:lnTo>
                <a:lnTo>
                  <a:pt x="890232" y="148915"/>
                </a:lnTo>
                <a:lnTo>
                  <a:pt x="932559" y="130301"/>
                </a:lnTo>
                <a:lnTo>
                  <a:pt x="975334" y="112927"/>
                </a:lnTo>
                <a:lnTo>
                  <a:pt x="1018526" y="96795"/>
                </a:lnTo>
                <a:lnTo>
                  <a:pt x="1062105" y="81903"/>
                </a:lnTo>
                <a:lnTo>
                  <a:pt x="1106039" y="68253"/>
                </a:lnTo>
                <a:lnTo>
                  <a:pt x="1150298" y="55843"/>
                </a:lnTo>
                <a:lnTo>
                  <a:pt x="1194851" y="44674"/>
                </a:lnTo>
                <a:lnTo>
                  <a:pt x="1239667" y="34747"/>
                </a:lnTo>
                <a:lnTo>
                  <a:pt x="1284715" y="26060"/>
                </a:lnTo>
                <a:lnTo>
                  <a:pt x="1329963" y="18614"/>
                </a:lnTo>
                <a:lnTo>
                  <a:pt x="1375382" y="12409"/>
                </a:lnTo>
                <a:lnTo>
                  <a:pt x="1420940" y="7445"/>
                </a:lnTo>
                <a:lnTo>
                  <a:pt x="1466606" y="3722"/>
                </a:lnTo>
                <a:lnTo>
                  <a:pt x="1512349" y="1240"/>
                </a:lnTo>
                <a:lnTo>
                  <a:pt x="1558139" y="0"/>
                </a:lnTo>
                <a:lnTo>
                  <a:pt x="1603944" y="0"/>
                </a:lnTo>
                <a:lnTo>
                  <a:pt x="1649734" y="1240"/>
                </a:lnTo>
                <a:lnTo>
                  <a:pt x="1695477" y="3722"/>
                </a:lnTo>
                <a:lnTo>
                  <a:pt x="1741143" y="7445"/>
                </a:lnTo>
                <a:lnTo>
                  <a:pt x="1786701" y="12409"/>
                </a:lnTo>
                <a:lnTo>
                  <a:pt x="1832120" y="18614"/>
                </a:lnTo>
                <a:lnTo>
                  <a:pt x="1877368" y="26060"/>
                </a:lnTo>
                <a:lnTo>
                  <a:pt x="1922416" y="34747"/>
                </a:lnTo>
                <a:lnTo>
                  <a:pt x="1967232" y="44674"/>
                </a:lnTo>
                <a:lnTo>
                  <a:pt x="2011785" y="55843"/>
                </a:lnTo>
                <a:lnTo>
                  <a:pt x="2056044" y="68253"/>
                </a:lnTo>
                <a:lnTo>
                  <a:pt x="2099978" y="81903"/>
                </a:lnTo>
                <a:lnTo>
                  <a:pt x="2143557" y="96795"/>
                </a:lnTo>
                <a:lnTo>
                  <a:pt x="2186749" y="112927"/>
                </a:lnTo>
                <a:lnTo>
                  <a:pt x="2229524" y="130301"/>
                </a:lnTo>
                <a:lnTo>
                  <a:pt x="2271851" y="148915"/>
                </a:lnTo>
                <a:lnTo>
                  <a:pt x="2313698" y="168771"/>
                </a:lnTo>
                <a:lnTo>
                  <a:pt x="2355035" y="189867"/>
                </a:lnTo>
                <a:lnTo>
                  <a:pt x="2395831" y="212205"/>
                </a:lnTo>
                <a:lnTo>
                  <a:pt x="2436055" y="235783"/>
                </a:lnTo>
                <a:lnTo>
                  <a:pt x="2475676" y="260602"/>
                </a:lnTo>
                <a:lnTo>
                  <a:pt x="2514663" y="286663"/>
                </a:lnTo>
                <a:lnTo>
                  <a:pt x="2552985" y="313964"/>
                </a:lnTo>
                <a:lnTo>
                  <a:pt x="2590612" y="342506"/>
                </a:lnTo>
                <a:lnTo>
                  <a:pt x="2627511" y="372289"/>
                </a:lnTo>
                <a:lnTo>
                  <a:pt x="2663654" y="403313"/>
                </a:lnTo>
                <a:lnTo>
                  <a:pt x="2699007" y="435578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76170" y="5292342"/>
            <a:ext cx="351758" cy="3517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18054" y="5313284"/>
            <a:ext cx="267991" cy="26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11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3"/>
          <p:cNvSpPr txBox="1">
            <a:spLocks noGrp="1"/>
          </p:cNvSpPr>
          <p:nvPr/>
        </p:nvSpPr>
        <p:spPr>
          <a:xfrm>
            <a:off x="5735955" y="160020"/>
            <a:ext cx="1182052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400" b="0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Guessing EPZ Center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8212" y="2914952"/>
            <a:ext cx="10107662" cy="63172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80304" y="5413793"/>
            <a:ext cx="1633784" cy="154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48717" y="5461242"/>
            <a:ext cx="1497330" cy="1409065"/>
          </a:xfrm>
          <a:custGeom>
            <a:avLst/>
            <a:gdLst/>
            <a:ahLst/>
            <a:cxnLst/>
            <a:rect l="l" t="t" r="r" b="b"/>
            <a:pathLst>
              <a:path w="1497329" h="1409065">
                <a:moveTo>
                  <a:pt x="1277985" y="206047"/>
                </a:moveTo>
                <a:lnTo>
                  <a:pt x="1311673" y="239866"/>
                </a:lnTo>
                <a:lnTo>
                  <a:pt x="1342555" y="275195"/>
                </a:lnTo>
                <a:lnTo>
                  <a:pt x="1370629" y="311903"/>
                </a:lnTo>
                <a:lnTo>
                  <a:pt x="1395895" y="349858"/>
                </a:lnTo>
                <a:lnTo>
                  <a:pt x="1418354" y="388930"/>
                </a:lnTo>
                <a:lnTo>
                  <a:pt x="1438006" y="428986"/>
                </a:lnTo>
                <a:lnTo>
                  <a:pt x="1454851" y="469895"/>
                </a:lnTo>
                <a:lnTo>
                  <a:pt x="1468888" y="511527"/>
                </a:lnTo>
                <a:lnTo>
                  <a:pt x="1480117" y="553750"/>
                </a:lnTo>
                <a:lnTo>
                  <a:pt x="1488539" y="596432"/>
                </a:lnTo>
                <a:lnTo>
                  <a:pt x="1494154" y="639442"/>
                </a:lnTo>
                <a:lnTo>
                  <a:pt x="1496961" y="682650"/>
                </a:lnTo>
                <a:lnTo>
                  <a:pt x="1496961" y="725923"/>
                </a:lnTo>
                <a:lnTo>
                  <a:pt x="1494154" y="769130"/>
                </a:lnTo>
                <a:lnTo>
                  <a:pt x="1488539" y="812141"/>
                </a:lnTo>
                <a:lnTo>
                  <a:pt x="1480117" y="854823"/>
                </a:lnTo>
                <a:lnTo>
                  <a:pt x="1468888" y="897046"/>
                </a:lnTo>
                <a:lnTo>
                  <a:pt x="1454851" y="938677"/>
                </a:lnTo>
                <a:lnTo>
                  <a:pt x="1438006" y="979587"/>
                </a:lnTo>
                <a:lnTo>
                  <a:pt x="1418354" y="1019643"/>
                </a:lnTo>
                <a:lnTo>
                  <a:pt x="1395895" y="1058714"/>
                </a:lnTo>
                <a:lnTo>
                  <a:pt x="1370629" y="1096670"/>
                </a:lnTo>
                <a:lnTo>
                  <a:pt x="1342555" y="1133377"/>
                </a:lnTo>
                <a:lnTo>
                  <a:pt x="1311673" y="1168707"/>
                </a:lnTo>
                <a:lnTo>
                  <a:pt x="1277985" y="1202526"/>
                </a:lnTo>
                <a:lnTo>
                  <a:pt x="1242043" y="1234225"/>
                </a:lnTo>
                <a:lnTo>
                  <a:pt x="1204497" y="1263283"/>
                </a:lnTo>
                <a:lnTo>
                  <a:pt x="1165486" y="1289700"/>
                </a:lnTo>
                <a:lnTo>
                  <a:pt x="1125149" y="1313474"/>
                </a:lnTo>
                <a:lnTo>
                  <a:pt x="1083626" y="1334607"/>
                </a:lnTo>
                <a:lnTo>
                  <a:pt x="1041056" y="1353099"/>
                </a:lnTo>
                <a:lnTo>
                  <a:pt x="997580" y="1368948"/>
                </a:lnTo>
                <a:lnTo>
                  <a:pt x="953335" y="1382157"/>
                </a:lnTo>
                <a:lnTo>
                  <a:pt x="908463" y="1392723"/>
                </a:lnTo>
                <a:lnTo>
                  <a:pt x="863103" y="1400648"/>
                </a:lnTo>
                <a:lnTo>
                  <a:pt x="817393" y="1405931"/>
                </a:lnTo>
                <a:lnTo>
                  <a:pt x="771475" y="1408573"/>
                </a:lnTo>
                <a:lnTo>
                  <a:pt x="725486" y="1408573"/>
                </a:lnTo>
                <a:lnTo>
                  <a:pt x="679568" y="1405931"/>
                </a:lnTo>
                <a:lnTo>
                  <a:pt x="633858" y="1400648"/>
                </a:lnTo>
                <a:lnTo>
                  <a:pt x="588498" y="1392723"/>
                </a:lnTo>
                <a:lnTo>
                  <a:pt x="543626" y="1382157"/>
                </a:lnTo>
                <a:lnTo>
                  <a:pt x="499381" y="1368948"/>
                </a:lnTo>
                <a:lnTo>
                  <a:pt x="455905" y="1353099"/>
                </a:lnTo>
                <a:lnTo>
                  <a:pt x="413335" y="1334607"/>
                </a:lnTo>
                <a:lnTo>
                  <a:pt x="371812" y="1313474"/>
                </a:lnTo>
                <a:lnTo>
                  <a:pt x="331475" y="1289700"/>
                </a:lnTo>
                <a:lnTo>
                  <a:pt x="292464" y="1263283"/>
                </a:lnTo>
                <a:lnTo>
                  <a:pt x="254918" y="1234225"/>
                </a:lnTo>
                <a:lnTo>
                  <a:pt x="218976" y="1202526"/>
                </a:lnTo>
                <a:lnTo>
                  <a:pt x="185288" y="1168707"/>
                </a:lnTo>
                <a:lnTo>
                  <a:pt x="154406" y="1133377"/>
                </a:lnTo>
                <a:lnTo>
                  <a:pt x="126332" y="1096670"/>
                </a:lnTo>
                <a:lnTo>
                  <a:pt x="101066" y="1058714"/>
                </a:lnTo>
                <a:lnTo>
                  <a:pt x="78607" y="1019643"/>
                </a:lnTo>
                <a:lnTo>
                  <a:pt x="58955" y="979587"/>
                </a:lnTo>
                <a:lnTo>
                  <a:pt x="42110" y="938677"/>
                </a:lnTo>
                <a:lnTo>
                  <a:pt x="28073" y="897046"/>
                </a:lnTo>
                <a:lnTo>
                  <a:pt x="16844" y="854823"/>
                </a:lnTo>
                <a:lnTo>
                  <a:pt x="8422" y="812141"/>
                </a:lnTo>
                <a:lnTo>
                  <a:pt x="2807" y="769130"/>
                </a:lnTo>
                <a:lnTo>
                  <a:pt x="0" y="725923"/>
                </a:lnTo>
                <a:lnTo>
                  <a:pt x="0" y="682650"/>
                </a:lnTo>
                <a:lnTo>
                  <a:pt x="2807" y="639442"/>
                </a:lnTo>
                <a:lnTo>
                  <a:pt x="8422" y="596432"/>
                </a:lnTo>
                <a:lnTo>
                  <a:pt x="16844" y="553750"/>
                </a:lnTo>
                <a:lnTo>
                  <a:pt x="28073" y="511527"/>
                </a:lnTo>
                <a:lnTo>
                  <a:pt x="42110" y="469895"/>
                </a:lnTo>
                <a:lnTo>
                  <a:pt x="58955" y="428986"/>
                </a:lnTo>
                <a:lnTo>
                  <a:pt x="78607" y="388930"/>
                </a:lnTo>
                <a:lnTo>
                  <a:pt x="101066" y="349858"/>
                </a:lnTo>
                <a:lnTo>
                  <a:pt x="126332" y="311903"/>
                </a:lnTo>
                <a:lnTo>
                  <a:pt x="154406" y="275195"/>
                </a:lnTo>
                <a:lnTo>
                  <a:pt x="185288" y="239866"/>
                </a:lnTo>
                <a:lnTo>
                  <a:pt x="218976" y="206047"/>
                </a:lnTo>
                <a:lnTo>
                  <a:pt x="254918" y="174347"/>
                </a:lnTo>
                <a:lnTo>
                  <a:pt x="292464" y="145289"/>
                </a:lnTo>
                <a:lnTo>
                  <a:pt x="331475" y="118873"/>
                </a:lnTo>
                <a:lnTo>
                  <a:pt x="371812" y="95098"/>
                </a:lnTo>
                <a:lnTo>
                  <a:pt x="413335" y="73965"/>
                </a:lnTo>
                <a:lnTo>
                  <a:pt x="455905" y="55474"/>
                </a:lnTo>
                <a:lnTo>
                  <a:pt x="499381" y="39624"/>
                </a:lnTo>
                <a:lnTo>
                  <a:pt x="543626" y="26416"/>
                </a:lnTo>
                <a:lnTo>
                  <a:pt x="588498" y="15849"/>
                </a:lnTo>
                <a:lnTo>
                  <a:pt x="633858" y="7924"/>
                </a:lnTo>
                <a:lnTo>
                  <a:pt x="679568" y="2641"/>
                </a:lnTo>
                <a:lnTo>
                  <a:pt x="725486" y="0"/>
                </a:lnTo>
                <a:lnTo>
                  <a:pt x="771475" y="0"/>
                </a:lnTo>
                <a:lnTo>
                  <a:pt x="817393" y="2641"/>
                </a:lnTo>
                <a:lnTo>
                  <a:pt x="863103" y="7924"/>
                </a:lnTo>
                <a:lnTo>
                  <a:pt x="908463" y="15849"/>
                </a:lnTo>
                <a:lnTo>
                  <a:pt x="953335" y="26416"/>
                </a:lnTo>
                <a:lnTo>
                  <a:pt x="997580" y="39624"/>
                </a:lnTo>
                <a:lnTo>
                  <a:pt x="1041056" y="55474"/>
                </a:lnTo>
                <a:lnTo>
                  <a:pt x="1083626" y="73965"/>
                </a:lnTo>
                <a:lnTo>
                  <a:pt x="1125149" y="95098"/>
                </a:lnTo>
                <a:lnTo>
                  <a:pt x="1165486" y="118873"/>
                </a:lnTo>
                <a:lnTo>
                  <a:pt x="1204497" y="145289"/>
                </a:lnTo>
                <a:lnTo>
                  <a:pt x="1242043" y="174347"/>
                </a:lnTo>
                <a:lnTo>
                  <a:pt x="1277985" y="206047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155283" y="6560842"/>
            <a:ext cx="2208530" cy="1335405"/>
          </a:xfrm>
          <a:custGeom>
            <a:avLst/>
            <a:gdLst/>
            <a:ahLst/>
            <a:cxnLst/>
            <a:rect l="l" t="t" r="r" b="b"/>
            <a:pathLst>
              <a:path w="2208529" h="1335404">
                <a:moveTo>
                  <a:pt x="2207952" y="1335275"/>
                </a:moveTo>
                <a:lnTo>
                  <a:pt x="22399" y="13546"/>
                </a:lnTo>
                <a:lnTo>
                  <a:pt x="0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13426" y="6440229"/>
            <a:ext cx="176202" cy="176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93602" y="6165528"/>
            <a:ext cx="1433195" cy="0"/>
          </a:xfrm>
          <a:custGeom>
            <a:avLst/>
            <a:gdLst/>
            <a:ahLst/>
            <a:cxnLst/>
            <a:rect l="l" t="t" r="r" b="b"/>
            <a:pathLst>
              <a:path w="1433195">
                <a:moveTo>
                  <a:pt x="0" y="0"/>
                </a:moveTo>
                <a:lnTo>
                  <a:pt x="1406694" y="0"/>
                </a:lnTo>
                <a:lnTo>
                  <a:pt x="1432871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00298" y="6076525"/>
            <a:ext cx="178005" cy="178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397197" y="6971459"/>
            <a:ext cx="0" cy="1728470"/>
          </a:xfrm>
          <a:custGeom>
            <a:avLst/>
            <a:gdLst/>
            <a:ahLst/>
            <a:cxnLst/>
            <a:rect l="l" t="t" r="r" b="b"/>
            <a:pathLst>
              <a:path h="1728470">
                <a:moveTo>
                  <a:pt x="0" y="0"/>
                </a:moveTo>
                <a:lnTo>
                  <a:pt x="0" y="1728022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08195" y="6819632"/>
            <a:ext cx="178005" cy="1780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0955" y="4196595"/>
            <a:ext cx="4047490" cy="3585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4000"/>
              </a:lnSpc>
              <a:spcBef>
                <a:spcPts val="90"/>
              </a:spcBef>
            </a:pPr>
            <a:r>
              <a:rPr sz="4100" spc="55" dirty="0">
                <a:latin typeface="Arial" panose="020B0604020202020204"/>
                <a:cs typeface="Arial" panose="020B0604020202020204"/>
              </a:rPr>
              <a:t>Given</a:t>
            </a:r>
            <a:r>
              <a:rPr sz="4100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70" dirty="0">
                <a:latin typeface="Arial" panose="020B0604020202020204"/>
                <a:cs typeface="Arial" panose="020B0604020202020204"/>
              </a:rPr>
              <a:t>two</a:t>
            </a:r>
            <a:r>
              <a:rPr sz="4100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95" dirty="0">
                <a:latin typeface="Arial" panose="020B0604020202020204"/>
                <a:cs typeface="Arial" panose="020B0604020202020204"/>
              </a:rPr>
              <a:t>generate </a:t>
            </a:r>
            <a:r>
              <a:rPr sz="4100" spc="20" dirty="0">
                <a:latin typeface="Arial" panose="020B0604020202020204"/>
                <a:cs typeface="Arial" panose="020B0604020202020204"/>
              </a:rPr>
              <a:t>circles  </a:t>
            </a:r>
            <a:r>
              <a:rPr sz="4100" spc="80" dirty="0">
                <a:latin typeface="Arial" panose="020B0604020202020204"/>
                <a:cs typeface="Arial" panose="020B0604020202020204"/>
              </a:rPr>
              <a:t>that </a:t>
            </a:r>
            <a:r>
              <a:rPr sz="4100" spc="-55" dirty="0">
                <a:latin typeface="Arial" panose="020B0604020202020204"/>
                <a:cs typeface="Arial" panose="020B0604020202020204"/>
              </a:rPr>
              <a:t>passes  </a:t>
            </a:r>
            <a:r>
              <a:rPr sz="4100" spc="160" dirty="0">
                <a:latin typeface="Arial" panose="020B0604020202020204"/>
                <a:cs typeface="Arial" panose="020B0604020202020204"/>
              </a:rPr>
              <a:t>through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those 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21318" y="6010590"/>
            <a:ext cx="351758" cy="3517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263202" y="6031532"/>
            <a:ext cx="267991" cy="26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725040" y="5002853"/>
            <a:ext cx="4133215" cy="2161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4000"/>
              </a:lnSpc>
              <a:spcBef>
                <a:spcPts val="90"/>
              </a:spcBef>
            </a:pPr>
            <a:r>
              <a:rPr sz="4100" spc="135" dirty="0">
                <a:latin typeface="Arial" panose="020B0604020202020204"/>
                <a:cs typeface="Arial" panose="020B0604020202020204"/>
              </a:rPr>
              <a:t>With</a:t>
            </a:r>
            <a:r>
              <a:rPr sz="4100" spc="-14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95" dirty="0">
                <a:latin typeface="Arial" panose="020B0604020202020204"/>
                <a:cs typeface="Arial" panose="020B0604020202020204"/>
              </a:rPr>
              <a:t>three</a:t>
            </a:r>
            <a:r>
              <a:rPr sz="4100" spc="-14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05" dirty="0">
                <a:latin typeface="Arial" panose="020B0604020202020204"/>
                <a:cs typeface="Arial" panose="020B0604020202020204"/>
              </a:rPr>
              <a:t>you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will </a:t>
            </a:r>
            <a:r>
              <a:rPr sz="4100" spc="160" dirty="0">
                <a:latin typeface="Arial" panose="020B0604020202020204"/>
                <a:cs typeface="Arial" panose="020B0604020202020204"/>
              </a:rPr>
              <a:t>find</a:t>
            </a:r>
            <a:r>
              <a:rPr sz="4100" spc="-63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70" dirty="0">
                <a:latin typeface="Arial" panose="020B0604020202020204"/>
                <a:cs typeface="Arial" panose="020B0604020202020204"/>
              </a:rPr>
              <a:t>right  </a:t>
            </a:r>
            <a:r>
              <a:rPr sz="4100" spc="-265" dirty="0">
                <a:latin typeface="Arial" panose="020B0604020202020204"/>
                <a:cs typeface="Arial" panose="020B0604020202020204"/>
              </a:rPr>
              <a:t>EPZ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11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3"/>
          <p:cNvSpPr txBox="1">
            <a:spLocks noGrp="1"/>
          </p:cNvSpPr>
          <p:nvPr/>
        </p:nvSpPr>
        <p:spPr>
          <a:xfrm>
            <a:off x="5735955" y="160020"/>
            <a:ext cx="1182052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400" b="0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Guessing EPZ Center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9717" y="1812699"/>
            <a:ext cx="9350412" cy="536292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21712" y="1571333"/>
            <a:ext cx="9706422" cy="5949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14219" y="7331619"/>
            <a:ext cx="6252929" cy="2853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36214" y="7216440"/>
            <a:ext cx="6608939" cy="3314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46995" y="6560734"/>
            <a:ext cx="7612207" cy="36601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68990" y="6445554"/>
            <a:ext cx="7968217" cy="41208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41795" y="165100"/>
            <a:ext cx="1264856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Self-Tracking Market</a:t>
            </a:r>
            <a:endParaRPr kern="10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711768" y="1829983"/>
            <a:ext cx="7970935" cy="49400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565177" y="1735745"/>
            <a:ext cx="8264120" cy="53170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9023369" y="10756814"/>
            <a:ext cx="1657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8752" y="5044737"/>
            <a:ext cx="8941435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b="1" spc="-450" dirty="0">
                <a:latin typeface="Lucida Sans"/>
                <a:cs typeface="Lucida Sans"/>
              </a:rPr>
              <a:t>Is </a:t>
            </a:r>
            <a:r>
              <a:rPr sz="8700" b="1" spc="-260" dirty="0">
                <a:latin typeface="Lucida Sans"/>
                <a:cs typeface="Lucida Sans"/>
              </a:rPr>
              <a:t>it </a:t>
            </a:r>
            <a:r>
              <a:rPr sz="8700" b="1" spc="-285" dirty="0">
                <a:latin typeface="Lucida Sans"/>
                <a:cs typeface="Lucida Sans"/>
              </a:rPr>
              <a:t>that</a:t>
            </a:r>
            <a:r>
              <a:rPr sz="8700" b="1" spc="-1155" dirty="0">
                <a:latin typeface="Lucida Sans"/>
                <a:cs typeface="Lucida Sans"/>
              </a:rPr>
              <a:t> </a:t>
            </a:r>
            <a:r>
              <a:rPr sz="8700" b="1" spc="-15" dirty="0">
                <a:solidFill>
                  <a:srgbClr val="E84A27"/>
                </a:solidFill>
                <a:latin typeface="Lucida Sans"/>
                <a:cs typeface="Lucida Sans"/>
              </a:rPr>
              <a:t>Simple</a:t>
            </a:r>
            <a:r>
              <a:rPr sz="8700" b="1" spc="-15" dirty="0">
                <a:latin typeface="Lucida Sans"/>
                <a:cs typeface="Lucida Sans"/>
              </a:rPr>
              <a:t>?</a:t>
            </a:r>
            <a:endParaRPr sz="87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24423" y="10882465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824423" y="10882465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" y="76835"/>
            <a:ext cx="19968210" cy="11231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874" y="3936917"/>
            <a:ext cx="8670925" cy="3061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8965" marR="5080" indent="-596900">
              <a:lnSpc>
                <a:spcPct val="115000"/>
              </a:lnSpc>
              <a:spcBef>
                <a:spcPts val="90"/>
              </a:spcBef>
            </a:pPr>
            <a:r>
              <a:rPr sz="8700" b="1" spc="-470" dirty="0">
                <a:latin typeface="Lucida Sans"/>
                <a:cs typeface="Lucida Sans"/>
              </a:rPr>
              <a:t>You </a:t>
            </a:r>
            <a:r>
              <a:rPr sz="8700" b="1" spc="-245" dirty="0">
                <a:latin typeface="Lucida Sans"/>
                <a:cs typeface="Lucida Sans"/>
              </a:rPr>
              <a:t>can </a:t>
            </a:r>
            <a:r>
              <a:rPr sz="8700" b="1" spc="-175" dirty="0">
                <a:solidFill>
                  <a:srgbClr val="E84A27"/>
                </a:solidFill>
                <a:latin typeface="Lucida Sans"/>
                <a:cs typeface="Lucida Sans"/>
              </a:rPr>
              <a:t>run</a:t>
            </a:r>
            <a:r>
              <a:rPr sz="8700" b="1" spc="-175" dirty="0">
                <a:latin typeface="Lucida Sans"/>
                <a:cs typeface="Lucida Sans"/>
              </a:rPr>
              <a:t>,</a:t>
            </a:r>
            <a:r>
              <a:rPr sz="8700" b="1" spc="-1425" dirty="0">
                <a:latin typeface="Lucida Sans"/>
                <a:cs typeface="Lucida Sans"/>
              </a:rPr>
              <a:t> </a:t>
            </a:r>
            <a:r>
              <a:rPr sz="8700" b="1" spc="-210" dirty="0">
                <a:latin typeface="Lucida Sans"/>
                <a:cs typeface="Lucida Sans"/>
              </a:rPr>
              <a:t>but  </a:t>
            </a:r>
            <a:r>
              <a:rPr sz="8700" b="1" spc="-245" dirty="0">
                <a:latin typeface="Lucida Sans"/>
                <a:cs typeface="Lucida Sans"/>
              </a:rPr>
              <a:t>can </a:t>
            </a:r>
            <a:r>
              <a:rPr sz="8700" b="1" spc="-170" dirty="0">
                <a:latin typeface="Lucida Sans"/>
                <a:cs typeface="Lucida Sans"/>
              </a:rPr>
              <a:t>you</a:t>
            </a:r>
            <a:r>
              <a:rPr sz="8700" b="1" spc="-985" dirty="0">
                <a:latin typeface="Lucida Sans"/>
                <a:cs typeface="Lucida Sans"/>
              </a:rPr>
              <a:t> </a:t>
            </a:r>
            <a:r>
              <a:rPr sz="8700" b="1" spc="-5" dirty="0">
                <a:solidFill>
                  <a:srgbClr val="E84A27"/>
                </a:solidFill>
                <a:latin typeface="Lucida Sans"/>
                <a:cs typeface="Lucida Sans"/>
              </a:rPr>
              <a:t>hide</a:t>
            </a:r>
            <a:r>
              <a:rPr sz="8700" b="1" spc="-5" dirty="0">
                <a:latin typeface="Lucida Sans"/>
                <a:cs typeface="Lucida Sans"/>
              </a:rPr>
              <a:t>?</a:t>
            </a:r>
            <a:endParaRPr sz="87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11723" y="10756814"/>
            <a:ext cx="455930" cy="4025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60"/>
              </a:spcBef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13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9816" y="2450051"/>
            <a:ext cx="14643735" cy="5721985"/>
          </a:xfrm>
          <a:prstGeom prst="rect">
            <a:avLst/>
          </a:prstGeom>
        </p:spPr>
        <p:txBody>
          <a:bodyPr vert="horz" wrap="square" lIns="0" tIns="412115" rIns="0" bIns="0" rtlCol="0">
            <a:spAutoFit/>
          </a:bodyPr>
          <a:lstStyle/>
          <a:p>
            <a:pPr marL="706120" indent="-693420">
              <a:lnSpc>
                <a:spcPct val="100000"/>
              </a:lnSpc>
              <a:spcBef>
                <a:spcPts val="3245"/>
              </a:spcBef>
              <a:buAutoNum type="arabicPeriod"/>
              <a:tabLst>
                <a:tab pos="706755" algn="l"/>
              </a:tabLst>
            </a:pPr>
            <a:r>
              <a:rPr sz="5000" spc="150" dirty="0">
                <a:latin typeface="Arial" panose="020B0604020202020204"/>
                <a:cs typeface="Arial" panose="020B0604020202020204"/>
              </a:rPr>
              <a:t>Collected </a:t>
            </a:r>
            <a:r>
              <a:rPr sz="5000" spc="65" dirty="0">
                <a:latin typeface="Arial" panose="020B0604020202020204"/>
                <a:cs typeface="Arial" panose="020B0604020202020204"/>
              </a:rPr>
              <a:t>activity </a:t>
            </a:r>
            <a:r>
              <a:rPr sz="5000" spc="55" dirty="0">
                <a:latin typeface="Arial" panose="020B0604020202020204"/>
                <a:cs typeface="Arial" panose="020B0604020202020204"/>
              </a:rPr>
              <a:t>dataset </a:t>
            </a:r>
            <a:r>
              <a:rPr sz="5000" spc="175" dirty="0">
                <a:latin typeface="Arial" panose="020B0604020202020204"/>
                <a:cs typeface="Arial" panose="020B0604020202020204"/>
              </a:rPr>
              <a:t>from</a:t>
            </a:r>
            <a:r>
              <a:rPr sz="5000" spc="-805" dirty="0">
                <a:latin typeface="Arial" panose="020B0604020202020204"/>
                <a:cs typeface="Arial" panose="020B0604020202020204"/>
              </a:rPr>
              <a:t> </a:t>
            </a:r>
            <a:r>
              <a:rPr sz="5000" u="heavy" spc="2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strava.com</a:t>
            </a:r>
            <a:endParaRPr sz="5000">
              <a:latin typeface="Arial" panose="020B0604020202020204"/>
              <a:cs typeface="Arial" panose="020B0604020202020204"/>
            </a:endParaRPr>
          </a:p>
          <a:p>
            <a:pPr marL="706120" indent="-693420">
              <a:lnSpc>
                <a:spcPct val="100000"/>
              </a:lnSpc>
              <a:spcBef>
                <a:spcPts val="3150"/>
              </a:spcBef>
              <a:buAutoNum type="arabicPeriod"/>
              <a:tabLst>
                <a:tab pos="706755" algn="l"/>
              </a:tabLst>
            </a:pPr>
            <a:r>
              <a:rPr sz="5000" spc="150" dirty="0">
                <a:latin typeface="Arial" panose="020B0604020202020204"/>
                <a:cs typeface="Arial" panose="020B0604020202020204"/>
              </a:rPr>
              <a:t>Designed </a:t>
            </a:r>
            <a:r>
              <a:rPr sz="5000" spc="140" dirty="0">
                <a:latin typeface="Arial" panose="020B0604020202020204"/>
                <a:cs typeface="Arial" panose="020B0604020202020204"/>
              </a:rPr>
              <a:t>robust </a:t>
            </a:r>
            <a:r>
              <a:rPr sz="5000" spc="185" dirty="0">
                <a:latin typeface="Arial" panose="020B0604020202020204"/>
                <a:cs typeface="Arial" panose="020B0604020202020204"/>
              </a:rPr>
              <a:t>algorithm </a:t>
            </a:r>
            <a:r>
              <a:rPr sz="5000" spc="245" dirty="0">
                <a:latin typeface="Arial" panose="020B0604020202020204"/>
                <a:cs typeface="Arial" panose="020B0604020202020204"/>
              </a:rPr>
              <a:t>to</a:t>
            </a:r>
            <a:r>
              <a:rPr sz="5000" spc="-985" dirty="0">
                <a:latin typeface="Arial" panose="020B0604020202020204"/>
                <a:cs typeface="Arial" panose="020B0604020202020204"/>
              </a:rPr>
              <a:t> </a:t>
            </a:r>
            <a:r>
              <a:rPr sz="5000" spc="-15" dirty="0">
                <a:latin typeface="Arial" panose="020B0604020202020204"/>
                <a:cs typeface="Arial" panose="020B0604020202020204"/>
              </a:rPr>
              <a:t>search </a:t>
            </a:r>
            <a:r>
              <a:rPr sz="5000" spc="-320" dirty="0">
                <a:latin typeface="Arial" panose="020B0604020202020204"/>
                <a:cs typeface="Arial" panose="020B0604020202020204"/>
              </a:rPr>
              <a:t>EPZ </a:t>
            </a:r>
            <a:r>
              <a:rPr sz="5000" spc="30" dirty="0">
                <a:latin typeface="Arial" panose="020B0604020202020204"/>
                <a:cs typeface="Arial" panose="020B0604020202020204"/>
              </a:rPr>
              <a:t>circles</a:t>
            </a:r>
            <a:endParaRPr sz="5000">
              <a:latin typeface="Arial" panose="020B0604020202020204"/>
              <a:cs typeface="Arial" panose="020B0604020202020204"/>
            </a:endParaRPr>
          </a:p>
          <a:p>
            <a:pPr marL="988695" lvl="1" indent="-672465">
              <a:lnSpc>
                <a:spcPct val="100000"/>
              </a:lnSpc>
              <a:spcBef>
                <a:spcPts val="3155"/>
              </a:spcBef>
              <a:buSzPct val="118000"/>
              <a:buAutoNum type="alphaLcPeriod"/>
              <a:tabLst>
                <a:tab pos="989330" algn="l"/>
              </a:tabLst>
            </a:pPr>
            <a:r>
              <a:rPr sz="4250" spc="80" dirty="0">
                <a:latin typeface="Arial" panose="020B0604020202020204"/>
                <a:cs typeface="Arial" panose="020B0604020202020204"/>
              </a:rPr>
              <a:t>Validated</a:t>
            </a:r>
            <a:r>
              <a:rPr sz="425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4250" spc="170" dirty="0">
                <a:latin typeface="Arial" panose="020B0604020202020204"/>
                <a:cs typeface="Arial" panose="020B0604020202020204"/>
              </a:rPr>
              <a:t>our</a:t>
            </a:r>
            <a:r>
              <a:rPr sz="42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250" spc="160" dirty="0">
                <a:latin typeface="Arial" panose="020B0604020202020204"/>
                <a:cs typeface="Arial" panose="020B0604020202020204"/>
              </a:rPr>
              <a:t>algorithm</a:t>
            </a:r>
            <a:r>
              <a:rPr sz="42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250" spc="190" dirty="0">
                <a:latin typeface="Arial" panose="020B0604020202020204"/>
                <a:cs typeface="Arial" panose="020B0604020202020204"/>
              </a:rPr>
              <a:t>on</a:t>
            </a:r>
            <a:r>
              <a:rPr sz="42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250" spc="165" dirty="0">
                <a:latin typeface="Arial" panose="020B0604020202020204"/>
                <a:cs typeface="Arial" panose="020B0604020202020204"/>
              </a:rPr>
              <a:t>unprotected</a:t>
            </a:r>
            <a:r>
              <a:rPr sz="42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250" spc="50" dirty="0">
                <a:latin typeface="Arial" panose="020B0604020202020204"/>
                <a:cs typeface="Arial" panose="020B0604020202020204"/>
              </a:rPr>
              <a:t>activities</a:t>
            </a:r>
            <a:endParaRPr sz="4250">
              <a:latin typeface="Arial" panose="020B0604020202020204"/>
              <a:cs typeface="Arial" panose="020B0604020202020204"/>
            </a:endParaRPr>
          </a:p>
          <a:p>
            <a:pPr marL="934085" lvl="1" indent="-617855">
              <a:lnSpc>
                <a:spcPct val="100000"/>
              </a:lnSpc>
              <a:spcBef>
                <a:spcPts val="3240"/>
              </a:spcBef>
              <a:buAutoNum type="alphaLcPeriod"/>
              <a:tabLst>
                <a:tab pos="934085" algn="l"/>
              </a:tabLst>
            </a:pPr>
            <a:r>
              <a:rPr sz="4250" spc="-170" dirty="0">
                <a:latin typeface="Arial" panose="020B0604020202020204"/>
                <a:cs typeface="Arial" panose="020B0604020202020204"/>
              </a:rPr>
              <a:t>Ran </a:t>
            </a:r>
            <a:r>
              <a:rPr sz="4250" spc="25" dirty="0">
                <a:latin typeface="Arial" panose="020B0604020202020204"/>
                <a:cs typeface="Arial" panose="020B0604020202020204"/>
              </a:rPr>
              <a:t>an </a:t>
            </a:r>
            <a:r>
              <a:rPr sz="4250" spc="30" dirty="0">
                <a:latin typeface="Arial" panose="020B0604020202020204"/>
                <a:cs typeface="Arial" panose="020B0604020202020204"/>
              </a:rPr>
              <a:t>attack </a:t>
            </a:r>
            <a:r>
              <a:rPr sz="4250" spc="190" dirty="0">
                <a:latin typeface="Arial" panose="020B0604020202020204"/>
                <a:cs typeface="Arial" panose="020B0604020202020204"/>
              </a:rPr>
              <a:t>on </a:t>
            </a:r>
            <a:r>
              <a:rPr sz="4250" spc="175" dirty="0">
                <a:latin typeface="Arial" panose="020B0604020202020204"/>
                <a:cs typeface="Arial" panose="020B0604020202020204"/>
              </a:rPr>
              <a:t>protected</a:t>
            </a:r>
            <a:r>
              <a:rPr sz="4250" spc="-635" dirty="0">
                <a:latin typeface="Arial" panose="020B0604020202020204"/>
                <a:cs typeface="Arial" panose="020B0604020202020204"/>
              </a:rPr>
              <a:t> </a:t>
            </a:r>
            <a:r>
              <a:rPr sz="4250" spc="50" dirty="0">
                <a:latin typeface="Arial" panose="020B0604020202020204"/>
                <a:cs typeface="Arial" panose="020B0604020202020204"/>
              </a:rPr>
              <a:t>activities</a:t>
            </a:r>
            <a:endParaRPr sz="4250">
              <a:latin typeface="Arial" panose="020B0604020202020204"/>
              <a:cs typeface="Arial" panose="020B0604020202020204"/>
            </a:endParaRPr>
          </a:p>
          <a:p>
            <a:pPr marL="706120" indent="-693420">
              <a:lnSpc>
                <a:spcPct val="100000"/>
              </a:lnSpc>
              <a:spcBef>
                <a:spcPts val="3055"/>
              </a:spcBef>
              <a:buAutoNum type="arabicPeriod"/>
              <a:tabLst>
                <a:tab pos="706755" algn="l"/>
              </a:tabLst>
            </a:pPr>
            <a:r>
              <a:rPr sz="5000" spc="150" dirty="0">
                <a:latin typeface="Arial" panose="020B0604020202020204"/>
                <a:cs typeface="Arial" panose="020B0604020202020204"/>
              </a:rPr>
              <a:t>Designed </a:t>
            </a:r>
            <a:r>
              <a:rPr sz="5000" spc="180" dirty="0">
                <a:latin typeface="Arial" panose="020B0604020202020204"/>
                <a:cs typeface="Arial" panose="020B0604020202020204"/>
              </a:rPr>
              <a:t>mitigation</a:t>
            </a:r>
            <a:r>
              <a:rPr sz="5000" spc="-425" dirty="0">
                <a:latin typeface="Arial" panose="020B0604020202020204"/>
                <a:cs typeface="Arial" panose="020B0604020202020204"/>
              </a:rPr>
              <a:t> </a:t>
            </a:r>
            <a:r>
              <a:rPr sz="5000" spc="50" dirty="0">
                <a:latin typeface="Arial" panose="020B0604020202020204"/>
                <a:cs typeface="Arial" panose="020B0604020202020204"/>
              </a:rPr>
              <a:t>strategies</a:t>
            </a:r>
            <a:endParaRPr sz="5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11723" y="10756814"/>
            <a:ext cx="455930" cy="4025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60"/>
              </a:spcBef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14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2061" y="148590"/>
            <a:ext cx="1270762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You can run, but can you hide?</a:t>
            </a:r>
            <a:endParaRPr spc="-9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0457" y="80010"/>
            <a:ext cx="314388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Dataset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4302" y="1825987"/>
            <a:ext cx="14483715" cy="250761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00660" indent="-187960">
              <a:lnSpc>
                <a:spcPct val="100000"/>
              </a:lnSpc>
              <a:spcBef>
                <a:spcPts val="905"/>
              </a:spcBef>
              <a:buChar char="•"/>
              <a:tabLst>
                <a:tab pos="468630" algn="l"/>
              </a:tabLst>
            </a:pPr>
            <a:r>
              <a:rPr sz="4750" spc="60" dirty="0">
                <a:latin typeface="Arial" panose="020B0604020202020204"/>
                <a:cs typeface="Arial" panose="020B0604020202020204"/>
              </a:rPr>
              <a:t>Scraped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50" dirty="0">
                <a:latin typeface="Arial" panose="020B0604020202020204"/>
                <a:cs typeface="Arial" panose="020B0604020202020204"/>
              </a:rPr>
              <a:t>May</a:t>
            </a:r>
            <a:r>
              <a:rPr sz="475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130" dirty="0">
                <a:latin typeface="Arial" panose="020B0604020202020204"/>
                <a:cs typeface="Arial" panose="020B0604020202020204"/>
              </a:rPr>
              <a:t>2016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60" dirty="0">
                <a:latin typeface="Arial" panose="020B0604020202020204"/>
                <a:cs typeface="Arial" panose="020B0604020202020204"/>
              </a:rPr>
              <a:t>activity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55" dirty="0">
                <a:latin typeface="Arial" panose="020B0604020202020204"/>
                <a:cs typeface="Arial" panose="020B0604020202020204"/>
              </a:rPr>
              <a:t>dataset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170" dirty="0">
                <a:latin typeface="Arial" panose="020B0604020202020204"/>
                <a:cs typeface="Arial" panose="020B0604020202020204"/>
              </a:rPr>
              <a:t>from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u="heavy" spc="2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strava.com</a:t>
            </a:r>
            <a:endParaRPr sz="4750">
              <a:latin typeface="Arial" panose="020B0604020202020204"/>
              <a:cs typeface="Arial" panose="020B0604020202020204"/>
            </a:endParaRPr>
          </a:p>
          <a:p>
            <a:pPr marL="200660" marR="216535" indent="-187960">
              <a:lnSpc>
                <a:spcPts val="6510"/>
              </a:lnSpc>
              <a:spcBef>
                <a:spcPts val="355"/>
              </a:spcBef>
              <a:buChar char="•"/>
              <a:tabLst>
                <a:tab pos="468630" algn="l"/>
              </a:tabLst>
            </a:pPr>
            <a:r>
              <a:rPr sz="4750" spc="145" dirty="0">
                <a:latin typeface="Arial" panose="020B0604020202020204"/>
                <a:cs typeface="Arial" panose="020B0604020202020204"/>
              </a:rPr>
              <a:t>Collected </a:t>
            </a:r>
            <a:r>
              <a:rPr sz="4750" spc="-280" dirty="0">
                <a:latin typeface="Arial" panose="020B0604020202020204"/>
                <a:cs typeface="Arial" panose="020B0604020202020204"/>
              </a:rPr>
              <a:t>GPS </a:t>
            </a:r>
            <a:r>
              <a:rPr sz="4750" spc="90" dirty="0">
                <a:latin typeface="Arial" panose="020B0604020202020204"/>
                <a:cs typeface="Arial" panose="020B0604020202020204"/>
              </a:rPr>
              <a:t>coordinates, </a:t>
            </a:r>
            <a:r>
              <a:rPr sz="4750" spc="60" dirty="0">
                <a:latin typeface="Arial" panose="020B0604020202020204"/>
                <a:cs typeface="Arial" panose="020B0604020202020204"/>
              </a:rPr>
              <a:t>activity </a:t>
            </a:r>
            <a:r>
              <a:rPr sz="4750" spc="110" dirty="0">
                <a:latin typeface="Arial" panose="020B0604020202020204"/>
                <a:cs typeface="Arial" panose="020B0604020202020204"/>
              </a:rPr>
              <a:t>type,</a:t>
            </a:r>
            <a:r>
              <a:rPr sz="4750" spc="-86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125" dirty="0">
                <a:latin typeface="Arial" panose="020B0604020202020204"/>
                <a:cs typeface="Arial" panose="020B0604020202020204"/>
              </a:rPr>
              <a:t>duration,  </a:t>
            </a:r>
            <a:r>
              <a:rPr sz="4750" spc="60" dirty="0">
                <a:latin typeface="Arial" panose="020B0604020202020204"/>
                <a:cs typeface="Arial" panose="020B0604020202020204"/>
              </a:rPr>
              <a:t>distance, </a:t>
            </a:r>
            <a:r>
              <a:rPr sz="4750" spc="105" dirty="0">
                <a:latin typeface="Arial" panose="020B0604020202020204"/>
                <a:cs typeface="Arial" panose="020B0604020202020204"/>
              </a:rPr>
              <a:t>athlete </a:t>
            </a:r>
            <a:r>
              <a:rPr sz="4750" spc="55" dirty="0">
                <a:latin typeface="Arial" panose="020B0604020202020204"/>
                <a:cs typeface="Arial" panose="020B0604020202020204"/>
              </a:rPr>
              <a:t>ID</a:t>
            </a:r>
            <a:r>
              <a:rPr sz="4750" spc="-69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55" dirty="0">
                <a:latin typeface="Arial" panose="020B0604020202020204"/>
                <a:cs typeface="Arial" panose="020B0604020202020204"/>
              </a:rPr>
              <a:t>etc.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2702" y="194310"/>
            <a:ext cx="314388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Dataset</a:t>
            </a:r>
            <a:endParaRPr spc="-1125" dirty="0"/>
          </a:p>
        </p:txBody>
      </p:sp>
      <p:sp>
        <p:nvSpPr>
          <p:cNvPr id="3" name="object 3"/>
          <p:cNvSpPr/>
          <p:nvPr/>
        </p:nvSpPr>
        <p:spPr>
          <a:xfrm>
            <a:off x="1316582" y="4945619"/>
            <a:ext cx="4683760" cy="4991100"/>
          </a:xfrm>
          <a:custGeom>
            <a:avLst/>
            <a:gdLst/>
            <a:ahLst/>
            <a:cxnLst/>
            <a:rect l="l" t="t" r="r" b="b"/>
            <a:pathLst>
              <a:path w="4683760" h="4991100">
                <a:moveTo>
                  <a:pt x="3601883" y="444500"/>
                </a:moveTo>
                <a:lnTo>
                  <a:pt x="2312109" y="444500"/>
                </a:lnTo>
                <a:lnTo>
                  <a:pt x="2357108" y="457200"/>
                </a:lnTo>
                <a:lnTo>
                  <a:pt x="2447066" y="457200"/>
                </a:lnTo>
                <a:lnTo>
                  <a:pt x="2491992" y="469900"/>
                </a:lnTo>
                <a:lnTo>
                  <a:pt x="2536861" y="469900"/>
                </a:lnTo>
                <a:lnTo>
                  <a:pt x="2670965" y="508000"/>
                </a:lnTo>
                <a:lnTo>
                  <a:pt x="2715444" y="508000"/>
                </a:lnTo>
                <a:lnTo>
                  <a:pt x="2759786" y="520700"/>
                </a:lnTo>
                <a:lnTo>
                  <a:pt x="2803974" y="546100"/>
                </a:lnTo>
                <a:lnTo>
                  <a:pt x="2935454" y="584200"/>
                </a:lnTo>
                <a:lnTo>
                  <a:pt x="2978865" y="609600"/>
                </a:lnTo>
                <a:lnTo>
                  <a:pt x="3022042" y="622300"/>
                </a:lnTo>
                <a:lnTo>
                  <a:pt x="3064968" y="647700"/>
                </a:lnTo>
                <a:lnTo>
                  <a:pt x="3107627" y="660400"/>
                </a:lnTo>
                <a:lnTo>
                  <a:pt x="3233619" y="736600"/>
                </a:lnTo>
                <a:lnTo>
                  <a:pt x="3274391" y="762000"/>
                </a:lnTo>
                <a:lnTo>
                  <a:pt x="3314392" y="787400"/>
                </a:lnTo>
                <a:lnTo>
                  <a:pt x="3353617" y="812800"/>
                </a:lnTo>
                <a:lnTo>
                  <a:pt x="3392062" y="838200"/>
                </a:lnTo>
                <a:lnTo>
                  <a:pt x="3429721" y="863600"/>
                </a:lnTo>
                <a:lnTo>
                  <a:pt x="3466590" y="889000"/>
                </a:lnTo>
                <a:lnTo>
                  <a:pt x="3502666" y="927100"/>
                </a:lnTo>
                <a:lnTo>
                  <a:pt x="3537942" y="952500"/>
                </a:lnTo>
                <a:lnTo>
                  <a:pt x="3572416" y="977900"/>
                </a:lnTo>
                <a:lnTo>
                  <a:pt x="3606082" y="1016000"/>
                </a:lnTo>
                <a:lnTo>
                  <a:pt x="3638935" y="1041400"/>
                </a:lnTo>
                <a:lnTo>
                  <a:pt x="3670972" y="1079500"/>
                </a:lnTo>
                <a:lnTo>
                  <a:pt x="3702188" y="1117600"/>
                </a:lnTo>
                <a:lnTo>
                  <a:pt x="3732577" y="1143000"/>
                </a:lnTo>
                <a:lnTo>
                  <a:pt x="3762137" y="1181100"/>
                </a:lnTo>
                <a:lnTo>
                  <a:pt x="3790862" y="1219200"/>
                </a:lnTo>
                <a:lnTo>
                  <a:pt x="3818747" y="1257300"/>
                </a:lnTo>
                <a:lnTo>
                  <a:pt x="3845789" y="1295400"/>
                </a:lnTo>
                <a:lnTo>
                  <a:pt x="3871982" y="1320800"/>
                </a:lnTo>
                <a:lnTo>
                  <a:pt x="3897322" y="1358900"/>
                </a:lnTo>
                <a:lnTo>
                  <a:pt x="3921805" y="1397000"/>
                </a:lnTo>
                <a:lnTo>
                  <a:pt x="3945426" y="1435100"/>
                </a:lnTo>
                <a:lnTo>
                  <a:pt x="3968181" y="1473200"/>
                </a:lnTo>
                <a:lnTo>
                  <a:pt x="3990065" y="1511300"/>
                </a:lnTo>
                <a:lnTo>
                  <a:pt x="4011073" y="1562100"/>
                </a:lnTo>
                <a:lnTo>
                  <a:pt x="4031201" y="1600200"/>
                </a:lnTo>
                <a:lnTo>
                  <a:pt x="4050445" y="1638300"/>
                </a:lnTo>
                <a:lnTo>
                  <a:pt x="4068800" y="1676400"/>
                </a:lnTo>
                <a:lnTo>
                  <a:pt x="4086261" y="1714500"/>
                </a:lnTo>
                <a:lnTo>
                  <a:pt x="4102825" y="1765300"/>
                </a:lnTo>
                <a:lnTo>
                  <a:pt x="4118485" y="1803400"/>
                </a:lnTo>
                <a:lnTo>
                  <a:pt x="4133239" y="1841500"/>
                </a:lnTo>
                <a:lnTo>
                  <a:pt x="4147081" y="1892300"/>
                </a:lnTo>
                <a:lnTo>
                  <a:pt x="4160007" y="1930400"/>
                </a:lnTo>
                <a:lnTo>
                  <a:pt x="4172013" y="1968500"/>
                </a:lnTo>
                <a:lnTo>
                  <a:pt x="4183093" y="2019300"/>
                </a:lnTo>
                <a:lnTo>
                  <a:pt x="4193244" y="2057400"/>
                </a:lnTo>
                <a:lnTo>
                  <a:pt x="4202460" y="2108200"/>
                </a:lnTo>
                <a:lnTo>
                  <a:pt x="4210738" y="2146300"/>
                </a:lnTo>
                <a:lnTo>
                  <a:pt x="4218073" y="2184400"/>
                </a:lnTo>
                <a:lnTo>
                  <a:pt x="4224460" y="2235200"/>
                </a:lnTo>
                <a:lnTo>
                  <a:pt x="4229894" y="2273300"/>
                </a:lnTo>
                <a:lnTo>
                  <a:pt x="4234372" y="2324100"/>
                </a:lnTo>
                <a:lnTo>
                  <a:pt x="4237889" y="2362200"/>
                </a:lnTo>
                <a:lnTo>
                  <a:pt x="4240440" y="2413000"/>
                </a:lnTo>
                <a:lnTo>
                  <a:pt x="4242021" y="2451100"/>
                </a:lnTo>
                <a:lnTo>
                  <a:pt x="4242627" y="2501900"/>
                </a:lnTo>
                <a:lnTo>
                  <a:pt x="4242253" y="2552700"/>
                </a:lnTo>
                <a:lnTo>
                  <a:pt x="4240896" y="2590800"/>
                </a:lnTo>
                <a:lnTo>
                  <a:pt x="4238551" y="2641600"/>
                </a:lnTo>
                <a:lnTo>
                  <a:pt x="4235212" y="2679700"/>
                </a:lnTo>
                <a:lnTo>
                  <a:pt x="4230876" y="2730500"/>
                </a:lnTo>
                <a:lnTo>
                  <a:pt x="4225539" y="2768600"/>
                </a:lnTo>
                <a:lnTo>
                  <a:pt x="4219195" y="2819400"/>
                </a:lnTo>
                <a:lnTo>
                  <a:pt x="4211840" y="2857500"/>
                </a:lnTo>
                <a:lnTo>
                  <a:pt x="4203469" y="2908300"/>
                </a:lnTo>
                <a:lnTo>
                  <a:pt x="4194079" y="2946400"/>
                </a:lnTo>
                <a:lnTo>
                  <a:pt x="4183664" y="2997200"/>
                </a:lnTo>
                <a:lnTo>
                  <a:pt x="4172220" y="3035300"/>
                </a:lnTo>
                <a:lnTo>
                  <a:pt x="4159742" y="3086100"/>
                </a:lnTo>
                <a:lnTo>
                  <a:pt x="4146227" y="3124200"/>
                </a:lnTo>
                <a:lnTo>
                  <a:pt x="4131669" y="3175000"/>
                </a:lnTo>
                <a:lnTo>
                  <a:pt x="4116064" y="3213100"/>
                </a:lnTo>
                <a:lnTo>
                  <a:pt x="4099407" y="3263900"/>
                </a:lnTo>
                <a:lnTo>
                  <a:pt x="4081695" y="3302000"/>
                </a:lnTo>
                <a:lnTo>
                  <a:pt x="4062921" y="3352800"/>
                </a:lnTo>
                <a:lnTo>
                  <a:pt x="4043083" y="3390900"/>
                </a:lnTo>
                <a:lnTo>
                  <a:pt x="4022175" y="3429000"/>
                </a:lnTo>
                <a:lnTo>
                  <a:pt x="4000193" y="3479800"/>
                </a:lnTo>
                <a:lnTo>
                  <a:pt x="3977132" y="3517900"/>
                </a:lnTo>
                <a:lnTo>
                  <a:pt x="3952356" y="3556000"/>
                </a:lnTo>
                <a:lnTo>
                  <a:pt x="3926638" y="3606800"/>
                </a:lnTo>
                <a:lnTo>
                  <a:pt x="3899997" y="3644900"/>
                </a:lnTo>
                <a:lnTo>
                  <a:pt x="3872448" y="3683000"/>
                </a:lnTo>
                <a:lnTo>
                  <a:pt x="3844009" y="3721100"/>
                </a:lnTo>
                <a:lnTo>
                  <a:pt x="3814697" y="3759200"/>
                </a:lnTo>
                <a:lnTo>
                  <a:pt x="3784528" y="3797300"/>
                </a:lnTo>
                <a:lnTo>
                  <a:pt x="3753520" y="3835400"/>
                </a:lnTo>
                <a:lnTo>
                  <a:pt x="3721690" y="3873500"/>
                </a:lnTo>
                <a:lnTo>
                  <a:pt x="3689054" y="3911600"/>
                </a:lnTo>
                <a:lnTo>
                  <a:pt x="3655630" y="3949700"/>
                </a:lnTo>
                <a:lnTo>
                  <a:pt x="3621435" y="3975100"/>
                </a:lnTo>
                <a:lnTo>
                  <a:pt x="3586484" y="4013200"/>
                </a:lnTo>
                <a:lnTo>
                  <a:pt x="3550797" y="4051300"/>
                </a:lnTo>
                <a:lnTo>
                  <a:pt x="3514389" y="4076700"/>
                </a:lnTo>
                <a:lnTo>
                  <a:pt x="3477277" y="4102100"/>
                </a:lnTo>
                <a:lnTo>
                  <a:pt x="3439478" y="4140200"/>
                </a:lnTo>
                <a:lnTo>
                  <a:pt x="3401010" y="4165600"/>
                </a:lnTo>
                <a:lnTo>
                  <a:pt x="3361889" y="4191000"/>
                </a:lnTo>
                <a:lnTo>
                  <a:pt x="3322133" y="4216400"/>
                </a:lnTo>
                <a:lnTo>
                  <a:pt x="3281757" y="4254500"/>
                </a:lnTo>
                <a:lnTo>
                  <a:pt x="3240780" y="4279900"/>
                </a:lnTo>
                <a:lnTo>
                  <a:pt x="3199218" y="4292600"/>
                </a:lnTo>
                <a:lnTo>
                  <a:pt x="3157088" y="4318000"/>
                </a:lnTo>
                <a:lnTo>
                  <a:pt x="3071192" y="4368800"/>
                </a:lnTo>
                <a:lnTo>
                  <a:pt x="3027461" y="4381500"/>
                </a:lnTo>
                <a:lnTo>
                  <a:pt x="2983229" y="4406900"/>
                </a:lnTo>
                <a:lnTo>
                  <a:pt x="2938514" y="4419600"/>
                </a:lnTo>
                <a:lnTo>
                  <a:pt x="2893333" y="4445000"/>
                </a:lnTo>
                <a:lnTo>
                  <a:pt x="2565442" y="4533900"/>
                </a:lnTo>
                <a:lnTo>
                  <a:pt x="2517143" y="4533900"/>
                </a:lnTo>
                <a:lnTo>
                  <a:pt x="2419622" y="4559300"/>
                </a:lnTo>
                <a:lnTo>
                  <a:pt x="2370434" y="4559300"/>
                </a:lnTo>
                <a:lnTo>
                  <a:pt x="2411019" y="4991100"/>
                </a:lnTo>
                <a:lnTo>
                  <a:pt x="2506437" y="4991100"/>
                </a:lnTo>
                <a:lnTo>
                  <a:pt x="2553685" y="4978400"/>
                </a:lnTo>
                <a:lnTo>
                  <a:pt x="2600616" y="4978400"/>
                </a:lnTo>
                <a:lnTo>
                  <a:pt x="2739433" y="4940300"/>
                </a:lnTo>
                <a:lnTo>
                  <a:pt x="2785023" y="4940300"/>
                </a:lnTo>
                <a:lnTo>
                  <a:pt x="2919640" y="4902200"/>
                </a:lnTo>
                <a:lnTo>
                  <a:pt x="2963772" y="4876800"/>
                </a:lnTo>
                <a:lnTo>
                  <a:pt x="3093839" y="4838700"/>
                </a:lnTo>
                <a:lnTo>
                  <a:pt x="3136394" y="4813300"/>
                </a:lnTo>
                <a:lnTo>
                  <a:pt x="3220262" y="4787900"/>
                </a:lnTo>
                <a:lnTo>
                  <a:pt x="3302422" y="4737100"/>
                </a:lnTo>
                <a:lnTo>
                  <a:pt x="3342844" y="4724400"/>
                </a:lnTo>
                <a:lnTo>
                  <a:pt x="3422333" y="4673600"/>
                </a:lnTo>
                <a:lnTo>
                  <a:pt x="3461387" y="4660900"/>
                </a:lnTo>
                <a:lnTo>
                  <a:pt x="3538074" y="4610100"/>
                </a:lnTo>
                <a:lnTo>
                  <a:pt x="3612819" y="4559300"/>
                </a:lnTo>
                <a:lnTo>
                  <a:pt x="3685564" y="4508500"/>
                </a:lnTo>
                <a:lnTo>
                  <a:pt x="3721169" y="4483100"/>
                </a:lnTo>
                <a:lnTo>
                  <a:pt x="3756251" y="4445000"/>
                </a:lnTo>
                <a:lnTo>
                  <a:pt x="3790804" y="4419600"/>
                </a:lnTo>
                <a:lnTo>
                  <a:pt x="3824820" y="4394200"/>
                </a:lnTo>
                <a:lnTo>
                  <a:pt x="3858293" y="4368800"/>
                </a:lnTo>
                <a:lnTo>
                  <a:pt x="3891214" y="4330700"/>
                </a:lnTo>
                <a:lnTo>
                  <a:pt x="3923577" y="4305300"/>
                </a:lnTo>
                <a:lnTo>
                  <a:pt x="3955373" y="4267200"/>
                </a:lnTo>
                <a:lnTo>
                  <a:pt x="3986597" y="4241800"/>
                </a:lnTo>
                <a:lnTo>
                  <a:pt x="4017240" y="4203700"/>
                </a:lnTo>
                <a:lnTo>
                  <a:pt x="4047295" y="4178300"/>
                </a:lnTo>
                <a:lnTo>
                  <a:pt x="4076754" y="4140200"/>
                </a:lnTo>
                <a:lnTo>
                  <a:pt x="4105612" y="4102100"/>
                </a:lnTo>
                <a:lnTo>
                  <a:pt x="4133859" y="4064000"/>
                </a:lnTo>
                <a:lnTo>
                  <a:pt x="4161489" y="4038600"/>
                </a:lnTo>
                <a:lnTo>
                  <a:pt x="4188495" y="4000500"/>
                </a:lnTo>
                <a:lnTo>
                  <a:pt x="4214869" y="3962400"/>
                </a:lnTo>
                <a:lnTo>
                  <a:pt x="4240604" y="3924300"/>
                </a:lnTo>
                <a:lnTo>
                  <a:pt x="4265692" y="3886200"/>
                </a:lnTo>
                <a:lnTo>
                  <a:pt x="4290127" y="3848100"/>
                </a:lnTo>
                <a:lnTo>
                  <a:pt x="4313901" y="3810000"/>
                </a:lnTo>
                <a:lnTo>
                  <a:pt x="4337006" y="3771900"/>
                </a:lnTo>
                <a:lnTo>
                  <a:pt x="4359435" y="3733800"/>
                </a:lnTo>
                <a:lnTo>
                  <a:pt x="4381182" y="3695700"/>
                </a:lnTo>
                <a:lnTo>
                  <a:pt x="4402238" y="3657600"/>
                </a:lnTo>
                <a:lnTo>
                  <a:pt x="4422596" y="3619500"/>
                </a:lnTo>
                <a:lnTo>
                  <a:pt x="4442250" y="3581400"/>
                </a:lnTo>
                <a:lnTo>
                  <a:pt x="4461191" y="3543300"/>
                </a:lnTo>
                <a:lnTo>
                  <a:pt x="4479412" y="3492500"/>
                </a:lnTo>
                <a:lnTo>
                  <a:pt x="4496906" y="3454400"/>
                </a:lnTo>
                <a:lnTo>
                  <a:pt x="4513666" y="3416300"/>
                </a:lnTo>
                <a:lnTo>
                  <a:pt x="4529685" y="3365500"/>
                </a:lnTo>
                <a:lnTo>
                  <a:pt x="4544955" y="3327400"/>
                </a:lnTo>
                <a:lnTo>
                  <a:pt x="4559468" y="3289300"/>
                </a:lnTo>
                <a:lnTo>
                  <a:pt x="4573218" y="3238500"/>
                </a:lnTo>
                <a:lnTo>
                  <a:pt x="4586196" y="3200400"/>
                </a:lnTo>
                <a:lnTo>
                  <a:pt x="4598397" y="3149600"/>
                </a:lnTo>
                <a:lnTo>
                  <a:pt x="4609812" y="3111500"/>
                </a:lnTo>
                <a:lnTo>
                  <a:pt x="4620434" y="3060700"/>
                </a:lnTo>
                <a:lnTo>
                  <a:pt x="4630257" y="3022600"/>
                </a:lnTo>
                <a:lnTo>
                  <a:pt x="4639271" y="2971800"/>
                </a:lnTo>
                <a:lnTo>
                  <a:pt x="4647471" y="2933700"/>
                </a:lnTo>
                <a:lnTo>
                  <a:pt x="4654849" y="2882900"/>
                </a:lnTo>
                <a:lnTo>
                  <a:pt x="4661397" y="2844800"/>
                </a:lnTo>
                <a:lnTo>
                  <a:pt x="4667108" y="2794000"/>
                </a:lnTo>
                <a:lnTo>
                  <a:pt x="4671975" y="2743200"/>
                </a:lnTo>
                <a:lnTo>
                  <a:pt x="4675991" y="2705100"/>
                </a:lnTo>
                <a:lnTo>
                  <a:pt x="4679148" y="2654300"/>
                </a:lnTo>
                <a:lnTo>
                  <a:pt x="4681439" y="2603500"/>
                </a:lnTo>
                <a:lnTo>
                  <a:pt x="4682857" y="2565400"/>
                </a:lnTo>
                <a:lnTo>
                  <a:pt x="4683394" y="2514600"/>
                </a:lnTo>
                <a:lnTo>
                  <a:pt x="4683043" y="2463800"/>
                </a:lnTo>
                <a:lnTo>
                  <a:pt x="4681797" y="2413000"/>
                </a:lnTo>
                <a:lnTo>
                  <a:pt x="4679648" y="2374900"/>
                </a:lnTo>
                <a:lnTo>
                  <a:pt x="4676589" y="2324100"/>
                </a:lnTo>
                <a:lnTo>
                  <a:pt x="4672612" y="2273300"/>
                </a:lnTo>
                <a:lnTo>
                  <a:pt x="4667733" y="2222500"/>
                </a:lnTo>
                <a:lnTo>
                  <a:pt x="4661978" y="2184400"/>
                </a:lnTo>
                <a:lnTo>
                  <a:pt x="4655355" y="2133600"/>
                </a:lnTo>
                <a:lnTo>
                  <a:pt x="4647872" y="2082800"/>
                </a:lnTo>
                <a:lnTo>
                  <a:pt x="4639539" y="2044700"/>
                </a:lnTo>
                <a:lnTo>
                  <a:pt x="4630365" y="1993900"/>
                </a:lnTo>
                <a:lnTo>
                  <a:pt x="4620358" y="1943100"/>
                </a:lnTo>
                <a:lnTo>
                  <a:pt x="4609527" y="1905000"/>
                </a:lnTo>
                <a:lnTo>
                  <a:pt x="4597881" y="1854200"/>
                </a:lnTo>
                <a:lnTo>
                  <a:pt x="4585429" y="1816100"/>
                </a:lnTo>
                <a:lnTo>
                  <a:pt x="4572179" y="1765300"/>
                </a:lnTo>
                <a:lnTo>
                  <a:pt x="4558141" y="1727200"/>
                </a:lnTo>
                <a:lnTo>
                  <a:pt x="4543323" y="1676400"/>
                </a:lnTo>
                <a:lnTo>
                  <a:pt x="4527734" y="1638300"/>
                </a:lnTo>
                <a:lnTo>
                  <a:pt x="4511383" y="1587500"/>
                </a:lnTo>
                <a:lnTo>
                  <a:pt x="4494279" y="1549400"/>
                </a:lnTo>
                <a:lnTo>
                  <a:pt x="4476429" y="1511300"/>
                </a:lnTo>
                <a:lnTo>
                  <a:pt x="4457845" y="1460500"/>
                </a:lnTo>
                <a:lnTo>
                  <a:pt x="4438533" y="1422400"/>
                </a:lnTo>
                <a:lnTo>
                  <a:pt x="4418503" y="1384300"/>
                </a:lnTo>
                <a:lnTo>
                  <a:pt x="4397764" y="1346200"/>
                </a:lnTo>
                <a:lnTo>
                  <a:pt x="4376324" y="1308100"/>
                </a:lnTo>
                <a:lnTo>
                  <a:pt x="4354193" y="1270000"/>
                </a:lnTo>
                <a:lnTo>
                  <a:pt x="4331378" y="1219200"/>
                </a:lnTo>
                <a:lnTo>
                  <a:pt x="4307890" y="1181100"/>
                </a:lnTo>
                <a:lnTo>
                  <a:pt x="4283736" y="1143000"/>
                </a:lnTo>
                <a:lnTo>
                  <a:pt x="4258926" y="1104900"/>
                </a:lnTo>
                <a:lnTo>
                  <a:pt x="4233469" y="1079500"/>
                </a:lnTo>
                <a:lnTo>
                  <a:pt x="4207372" y="1041400"/>
                </a:lnTo>
                <a:lnTo>
                  <a:pt x="4180646" y="1003300"/>
                </a:lnTo>
                <a:lnTo>
                  <a:pt x="4153298" y="965200"/>
                </a:lnTo>
                <a:lnTo>
                  <a:pt x="4125338" y="927100"/>
                </a:lnTo>
                <a:lnTo>
                  <a:pt x="4096774" y="901700"/>
                </a:lnTo>
                <a:lnTo>
                  <a:pt x="4067616" y="863600"/>
                </a:lnTo>
                <a:lnTo>
                  <a:pt x="4037871" y="825500"/>
                </a:lnTo>
                <a:lnTo>
                  <a:pt x="4007550" y="800100"/>
                </a:lnTo>
                <a:lnTo>
                  <a:pt x="3976660" y="762000"/>
                </a:lnTo>
                <a:lnTo>
                  <a:pt x="3945211" y="736600"/>
                </a:lnTo>
                <a:lnTo>
                  <a:pt x="3913211" y="698500"/>
                </a:lnTo>
                <a:lnTo>
                  <a:pt x="3880669" y="673100"/>
                </a:lnTo>
                <a:lnTo>
                  <a:pt x="3847594" y="635000"/>
                </a:lnTo>
                <a:lnTo>
                  <a:pt x="3813994" y="609600"/>
                </a:lnTo>
                <a:lnTo>
                  <a:pt x="3779880" y="584200"/>
                </a:lnTo>
                <a:lnTo>
                  <a:pt x="3745258" y="546100"/>
                </a:lnTo>
                <a:lnTo>
                  <a:pt x="3674531" y="495300"/>
                </a:lnTo>
                <a:lnTo>
                  <a:pt x="3601883" y="444500"/>
                </a:lnTo>
                <a:close/>
              </a:path>
              <a:path w="4683760" h="4991100">
                <a:moveTo>
                  <a:pt x="2422597" y="12700"/>
                </a:moveTo>
                <a:lnTo>
                  <a:pt x="1900382" y="12700"/>
                </a:lnTo>
                <a:lnTo>
                  <a:pt x="1801133" y="38100"/>
                </a:lnTo>
                <a:lnTo>
                  <a:pt x="1751891" y="38100"/>
                </a:lnTo>
                <a:lnTo>
                  <a:pt x="1605842" y="76200"/>
                </a:lnTo>
                <a:lnTo>
                  <a:pt x="1557758" y="76200"/>
                </a:lnTo>
                <a:lnTo>
                  <a:pt x="1509994" y="88900"/>
                </a:lnTo>
                <a:lnTo>
                  <a:pt x="1462561" y="114300"/>
                </a:lnTo>
                <a:lnTo>
                  <a:pt x="1322373" y="152400"/>
                </a:lnTo>
                <a:lnTo>
                  <a:pt x="1276388" y="177800"/>
                </a:lnTo>
                <a:lnTo>
                  <a:pt x="1185605" y="203200"/>
                </a:lnTo>
                <a:lnTo>
                  <a:pt x="1096487" y="254000"/>
                </a:lnTo>
                <a:lnTo>
                  <a:pt x="1052582" y="266700"/>
                </a:lnTo>
                <a:lnTo>
                  <a:pt x="966142" y="317500"/>
                </a:lnTo>
                <a:lnTo>
                  <a:pt x="881607" y="368300"/>
                </a:lnTo>
                <a:lnTo>
                  <a:pt x="799074" y="419100"/>
                </a:lnTo>
                <a:lnTo>
                  <a:pt x="718641" y="469900"/>
                </a:lnTo>
                <a:lnTo>
                  <a:pt x="679241" y="508000"/>
                </a:lnTo>
                <a:lnTo>
                  <a:pt x="602137" y="558800"/>
                </a:lnTo>
                <a:lnTo>
                  <a:pt x="564456" y="596900"/>
                </a:lnTo>
                <a:lnTo>
                  <a:pt x="527373" y="622300"/>
                </a:lnTo>
                <a:lnTo>
                  <a:pt x="490898" y="660400"/>
                </a:lnTo>
                <a:lnTo>
                  <a:pt x="455045" y="698500"/>
                </a:lnTo>
                <a:lnTo>
                  <a:pt x="419825" y="723900"/>
                </a:lnTo>
                <a:lnTo>
                  <a:pt x="385251" y="762000"/>
                </a:lnTo>
                <a:lnTo>
                  <a:pt x="351334" y="800100"/>
                </a:lnTo>
                <a:lnTo>
                  <a:pt x="318086" y="838200"/>
                </a:lnTo>
                <a:lnTo>
                  <a:pt x="285520" y="876300"/>
                </a:lnTo>
                <a:lnTo>
                  <a:pt x="253648" y="914400"/>
                </a:lnTo>
                <a:lnTo>
                  <a:pt x="222481" y="952500"/>
                </a:lnTo>
                <a:lnTo>
                  <a:pt x="192032" y="990600"/>
                </a:lnTo>
                <a:lnTo>
                  <a:pt x="162313" y="1028700"/>
                </a:lnTo>
                <a:lnTo>
                  <a:pt x="133335" y="1066800"/>
                </a:lnTo>
                <a:lnTo>
                  <a:pt x="105112" y="1104900"/>
                </a:lnTo>
                <a:lnTo>
                  <a:pt x="77655" y="1143000"/>
                </a:lnTo>
                <a:lnTo>
                  <a:pt x="50975" y="1193800"/>
                </a:lnTo>
                <a:lnTo>
                  <a:pt x="25086" y="1231900"/>
                </a:lnTo>
                <a:lnTo>
                  <a:pt x="0" y="1282700"/>
                </a:lnTo>
                <a:lnTo>
                  <a:pt x="384253" y="1498600"/>
                </a:lnTo>
                <a:lnTo>
                  <a:pt x="408267" y="1447800"/>
                </a:lnTo>
                <a:lnTo>
                  <a:pt x="433097" y="1409700"/>
                </a:lnTo>
                <a:lnTo>
                  <a:pt x="458727" y="1371600"/>
                </a:lnTo>
                <a:lnTo>
                  <a:pt x="485139" y="1333500"/>
                </a:lnTo>
                <a:lnTo>
                  <a:pt x="512318" y="1295400"/>
                </a:lnTo>
                <a:lnTo>
                  <a:pt x="540247" y="1257300"/>
                </a:lnTo>
                <a:lnTo>
                  <a:pt x="568911" y="1219200"/>
                </a:lnTo>
                <a:lnTo>
                  <a:pt x="598294" y="1181100"/>
                </a:lnTo>
                <a:lnTo>
                  <a:pt x="628378" y="1143000"/>
                </a:lnTo>
                <a:lnTo>
                  <a:pt x="659149" y="1117600"/>
                </a:lnTo>
                <a:lnTo>
                  <a:pt x="690589" y="1079500"/>
                </a:lnTo>
                <a:lnTo>
                  <a:pt x="722684" y="1041400"/>
                </a:lnTo>
                <a:lnTo>
                  <a:pt x="755416" y="1016000"/>
                </a:lnTo>
                <a:lnTo>
                  <a:pt x="788769" y="977900"/>
                </a:lnTo>
                <a:lnTo>
                  <a:pt x="822728" y="952500"/>
                </a:lnTo>
                <a:lnTo>
                  <a:pt x="857276" y="927100"/>
                </a:lnTo>
                <a:lnTo>
                  <a:pt x="892396" y="901700"/>
                </a:lnTo>
                <a:lnTo>
                  <a:pt x="928074" y="863600"/>
                </a:lnTo>
                <a:lnTo>
                  <a:pt x="964292" y="838200"/>
                </a:lnTo>
                <a:lnTo>
                  <a:pt x="1038287" y="787400"/>
                </a:lnTo>
                <a:lnTo>
                  <a:pt x="1114250" y="736600"/>
                </a:lnTo>
                <a:lnTo>
                  <a:pt x="1152929" y="723900"/>
                </a:lnTo>
                <a:lnTo>
                  <a:pt x="1231603" y="673100"/>
                </a:lnTo>
                <a:lnTo>
                  <a:pt x="1271566" y="660400"/>
                </a:lnTo>
                <a:lnTo>
                  <a:pt x="1311923" y="635000"/>
                </a:lnTo>
                <a:lnTo>
                  <a:pt x="1352660" y="622300"/>
                </a:lnTo>
                <a:lnTo>
                  <a:pt x="1393760" y="596900"/>
                </a:lnTo>
                <a:lnTo>
                  <a:pt x="1519076" y="558800"/>
                </a:lnTo>
                <a:lnTo>
                  <a:pt x="1561467" y="533400"/>
                </a:lnTo>
                <a:lnTo>
                  <a:pt x="1647078" y="508000"/>
                </a:lnTo>
                <a:lnTo>
                  <a:pt x="1690267" y="508000"/>
                </a:lnTo>
                <a:lnTo>
                  <a:pt x="1821171" y="469900"/>
                </a:lnTo>
                <a:lnTo>
                  <a:pt x="1865198" y="469900"/>
                </a:lnTo>
                <a:lnTo>
                  <a:pt x="1909394" y="457200"/>
                </a:lnTo>
                <a:lnTo>
                  <a:pt x="1998230" y="457200"/>
                </a:lnTo>
                <a:lnTo>
                  <a:pt x="2042837" y="444500"/>
                </a:lnTo>
                <a:lnTo>
                  <a:pt x="3601883" y="444500"/>
                </a:lnTo>
                <a:lnTo>
                  <a:pt x="3527384" y="393700"/>
                </a:lnTo>
                <a:lnTo>
                  <a:pt x="3451106" y="342900"/>
                </a:lnTo>
                <a:lnTo>
                  <a:pt x="3412321" y="330200"/>
                </a:lnTo>
                <a:lnTo>
                  <a:pt x="3333505" y="279400"/>
                </a:lnTo>
                <a:lnTo>
                  <a:pt x="3293491" y="266700"/>
                </a:lnTo>
                <a:lnTo>
                  <a:pt x="3253085" y="241300"/>
                </a:lnTo>
                <a:lnTo>
                  <a:pt x="3212296" y="228600"/>
                </a:lnTo>
                <a:lnTo>
                  <a:pt x="3171133" y="203200"/>
                </a:lnTo>
                <a:lnTo>
                  <a:pt x="3087717" y="177800"/>
                </a:lnTo>
                <a:lnTo>
                  <a:pt x="3045483" y="152400"/>
                </a:lnTo>
                <a:lnTo>
                  <a:pt x="2696138" y="50800"/>
                </a:lnTo>
                <a:lnTo>
                  <a:pt x="2651169" y="50800"/>
                </a:lnTo>
                <a:lnTo>
                  <a:pt x="2560458" y="25400"/>
                </a:lnTo>
                <a:lnTo>
                  <a:pt x="2468778" y="25400"/>
                </a:lnTo>
                <a:lnTo>
                  <a:pt x="2422597" y="12700"/>
                </a:lnTo>
                <a:close/>
              </a:path>
              <a:path w="4683760" h="4991100">
                <a:moveTo>
                  <a:pt x="2282793" y="0"/>
                </a:moveTo>
                <a:lnTo>
                  <a:pt x="2093777" y="0"/>
                </a:lnTo>
                <a:lnTo>
                  <a:pt x="2046115" y="12700"/>
                </a:lnTo>
                <a:lnTo>
                  <a:pt x="2329595" y="12700"/>
                </a:lnTo>
                <a:lnTo>
                  <a:pt x="2282793" y="0"/>
                </a:lnTo>
                <a:close/>
              </a:path>
            </a:pathLst>
          </a:custGeom>
          <a:solidFill>
            <a:srgbClr val="DB7C36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4323" y="6217079"/>
            <a:ext cx="2183130" cy="3700145"/>
          </a:xfrm>
          <a:custGeom>
            <a:avLst/>
            <a:gdLst/>
            <a:ahLst/>
            <a:cxnLst/>
            <a:rect l="l" t="t" r="r" b="b"/>
            <a:pathLst>
              <a:path w="2183130" h="3700145">
                <a:moveTo>
                  <a:pt x="322258" y="0"/>
                </a:moveTo>
                <a:lnTo>
                  <a:pt x="299053" y="42141"/>
                </a:lnTo>
                <a:lnTo>
                  <a:pt x="276741" y="84532"/>
                </a:lnTo>
                <a:lnTo>
                  <a:pt x="255319" y="127162"/>
                </a:lnTo>
                <a:lnTo>
                  <a:pt x="234783" y="170020"/>
                </a:lnTo>
                <a:lnTo>
                  <a:pt x="215132" y="213095"/>
                </a:lnTo>
                <a:lnTo>
                  <a:pt x="196361" y="256375"/>
                </a:lnTo>
                <a:lnTo>
                  <a:pt x="178468" y="299850"/>
                </a:lnTo>
                <a:lnTo>
                  <a:pt x="161450" y="343509"/>
                </a:lnTo>
                <a:lnTo>
                  <a:pt x="145303" y="387341"/>
                </a:lnTo>
                <a:lnTo>
                  <a:pt x="130025" y="431334"/>
                </a:lnTo>
                <a:lnTo>
                  <a:pt x="115612" y="475477"/>
                </a:lnTo>
                <a:lnTo>
                  <a:pt x="102061" y="519761"/>
                </a:lnTo>
                <a:lnTo>
                  <a:pt x="89370" y="564173"/>
                </a:lnTo>
                <a:lnTo>
                  <a:pt x="77534" y="608702"/>
                </a:lnTo>
                <a:lnTo>
                  <a:pt x="66552" y="653338"/>
                </a:lnTo>
                <a:lnTo>
                  <a:pt x="56419" y="698069"/>
                </a:lnTo>
                <a:lnTo>
                  <a:pt x="47133" y="742885"/>
                </a:lnTo>
                <a:lnTo>
                  <a:pt x="38691" y="787774"/>
                </a:lnTo>
                <a:lnTo>
                  <a:pt x="31090" y="832725"/>
                </a:lnTo>
                <a:lnTo>
                  <a:pt x="24326" y="877728"/>
                </a:lnTo>
                <a:lnTo>
                  <a:pt x="18397" y="922771"/>
                </a:lnTo>
                <a:lnTo>
                  <a:pt x="13299" y="967843"/>
                </a:lnTo>
                <a:lnTo>
                  <a:pt x="9030" y="1012933"/>
                </a:lnTo>
                <a:lnTo>
                  <a:pt x="5586" y="1058031"/>
                </a:lnTo>
                <a:lnTo>
                  <a:pt x="2964" y="1103124"/>
                </a:lnTo>
                <a:lnTo>
                  <a:pt x="1161" y="1148203"/>
                </a:lnTo>
                <a:lnTo>
                  <a:pt x="174" y="1193256"/>
                </a:lnTo>
                <a:lnTo>
                  <a:pt x="0" y="1238272"/>
                </a:lnTo>
                <a:lnTo>
                  <a:pt x="650" y="1283685"/>
                </a:lnTo>
                <a:lnTo>
                  <a:pt x="2078" y="1328149"/>
                </a:lnTo>
                <a:lnTo>
                  <a:pt x="4324" y="1372987"/>
                </a:lnTo>
                <a:lnTo>
                  <a:pt x="7371" y="1417745"/>
                </a:lnTo>
                <a:lnTo>
                  <a:pt x="11215" y="1462411"/>
                </a:lnTo>
                <a:lnTo>
                  <a:pt x="15853" y="1506973"/>
                </a:lnTo>
                <a:lnTo>
                  <a:pt x="21283" y="1551421"/>
                </a:lnTo>
                <a:lnTo>
                  <a:pt x="27501" y="1595744"/>
                </a:lnTo>
                <a:lnTo>
                  <a:pt x="34505" y="1639931"/>
                </a:lnTo>
                <a:lnTo>
                  <a:pt x="42290" y="1683971"/>
                </a:lnTo>
                <a:lnTo>
                  <a:pt x="50854" y="1727852"/>
                </a:lnTo>
                <a:lnTo>
                  <a:pt x="60195" y="1771564"/>
                </a:lnTo>
                <a:lnTo>
                  <a:pt x="70308" y="1815095"/>
                </a:lnTo>
                <a:lnTo>
                  <a:pt x="81190" y="1858435"/>
                </a:lnTo>
                <a:lnTo>
                  <a:pt x="92840" y="1901573"/>
                </a:lnTo>
                <a:lnTo>
                  <a:pt x="105253" y="1944497"/>
                </a:lnTo>
                <a:lnTo>
                  <a:pt x="118426" y="1987196"/>
                </a:lnTo>
                <a:lnTo>
                  <a:pt x="132357" y="2029660"/>
                </a:lnTo>
                <a:lnTo>
                  <a:pt x="147042" y="2071878"/>
                </a:lnTo>
                <a:lnTo>
                  <a:pt x="162478" y="2113837"/>
                </a:lnTo>
                <a:lnTo>
                  <a:pt x="178663" y="2155529"/>
                </a:lnTo>
                <a:lnTo>
                  <a:pt x="195592" y="2196940"/>
                </a:lnTo>
                <a:lnTo>
                  <a:pt x="213264" y="2238061"/>
                </a:lnTo>
                <a:lnTo>
                  <a:pt x="231674" y="2278880"/>
                </a:lnTo>
                <a:lnTo>
                  <a:pt x="250820" y="2319386"/>
                </a:lnTo>
                <a:lnTo>
                  <a:pt x="270699" y="2359568"/>
                </a:lnTo>
                <a:lnTo>
                  <a:pt x="291308" y="2399416"/>
                </a:lnTo>
                <a:lnTo>
                  <a:pt x="312643" y="2438918"/>
                </a:lnTo>
                <a:lnTo>
                  <a:pt x="334701" y="2478062"/>
                </a:lnTo>
                <a:lnTo>
                  <a:pt x="357480" y="2516839"/>
                </a:lnTo>
                <a:lnTo>
                  <a:pt x="380976" y="2555237"/>
                </a:lnTo>
                <a:lnTo>
                  <a:pt x="405186" y="2593245"/>
                </a:lnTo>
                <a:lnTo>
                  <a:pt x="430108" y="2630852"/>
                </a:lnTo>
                <a:lnTo>
                  <a:pt x="455737" y="2668046"/>
                </a:lnTo>
                <a:lnTo>
                  <a:pt x="482071" y="2704818"/>
                </a:lnTo>
                <a:lnTo>
                  <a:pt x="509108" y="2741156"/>
                </a:lnTo>
                <a:lnTo>
                  <a:pt x="536843" y="2777048"/>
                </a:lnTo>
                <a:lnTo>
                  <a:pt x="565273" y="2812484"/>
                </a:lnTo>
                <a:lnTo>
                  <a:pt x="594397" y="2847453"/>
                </a:lnTo>
                <a:lnTo>
                  <a:pt x="624209" y="2881943"/>
                </a:lnTo>
                <a:lnTo>
                  <a:pt x="654709" y="2915945"/>
                </a:lnTo>
                <a:lnTo>
                  <a:pt x="685891" y="2949446"/>
                </a:lnTo>
                <a:lnTo>
                  <a:pt x="717754" y="2982435"/>
                </a:lnTo>
                <a:lnTo>
                  <a:pt x="750294" y="3014902"/>
                </a:lnTo>
                <a:lnTo>
                  <a:pt x="783508" y="3046836"/>
                </a:lnTo>
                <a:lnTo>
                  <a:pt x="817393" y="3078225"/>
                </a:lnTo>
                <a:lnTo>
                  <a:pt x="851947" y="3109059"/>
                </a:lnTo>
                <a:lnTo>
                  <a:pt x="887164" y="3139326"/>
                </a:lnTo>
                <a:lnTo>
                  <a:pt x="923044" y="3169016"/>
                </a:lnTo>
                <a:lnTo>
                  <a:pt x="959583" y="3198117"/>
                </a:lnTo>
                <a:lnTo>
                  <a:pt x="996776" y="3226618"/>
                </a:lnTo>
                <a:lnTo>
                  <a:pt x="1034623" y="3254509"/>
                </a:lnTo>
                <a:lnTo>
                  <a:pt x="1073119" y="3281778"/>
                </a:lnTo>
                <a:lnTo>
                  <a:pt x="1112261" y="3308415"/>
                </a:lnTo>
                <a:lnTo>
                  <a:pt x="1152046" y="3334407"/>
                </a:lnTo>
                <a:lnTo>
                  <a:pt x="1192472" y="3359745"/>
                </a:lnTo>
                <a:lnTo>
                  <a:pt x="1233535" y="3384417"/>
                </a:lnTo>
                <a:lnTo>
                  <a:pt x="1275232" y="3408412"/>
                </a:lnTo>
                <a:lnTo>
                  <a:pt x="1318782" y="3432364"/>
                </a:lnTo>
                <a:lnTo>
                  <a:pt x="1362764" y="3455429"/>
                </a:lnTo>
                <a:lnTo>
                  <a:pt x="1407165" y="3477601"/>
                </a:lnTo>
                <a:lnTo>
                  <a:pt x="1451970" y="3498876"/>
                </a:lnTo>
                <a:lnTo>
                  <a:pt x="1497166" y="3519250"/>
                </a:lnTo>
                <a:lnTo>
                  <a:pt x="1542739" y="3538716"/>
                </a:lnTo>
                <a:lnTo>
                  <a:pt x="1588675" y="3557272"/>
                </a:lnTo>
                <a:lnTo>
                  <a:pt x="1634960" y="3574910"/>
                </a:lnTo>
                <a:lnTo>
                  <a:pt x="1681581" y="3591628"/>
                </a:lnTo>
                <a:lnTo>
                  <a:pt x="1728524" y="3607420"/>
                </a:lnTo>
                <a:lnTo>
                  <a:pt x="1775774" y="3622281"/>
                </a:lnTo>
                <a:lnTo>
                  <a:pt x="1823319" y="3636207"/>
                </a:lnTo>
                <a:lnTo>
                  <a:pt x="1871143" y="3649192"/>
                </a:lnTo>
                <a:lnTo>
                  <a:pt x="1919235" y="3661233"/>
                </a:lnTo>
                <a:lnTo>
                  <a:pt x="1967579" y="3672323"/>
                </a:lnTo>
                <a:lnTo>
                  <a:pt x="2016162" y="3682459"/>
                </a:lnTo>
                <a:lnTo>
                  <a:pt x="2064970" y="3691636"/>
                </a:lnTo>
                <a:lnTo>
                  <a:pt x="2113989" y="3699848"/>
                </a:lnTo>
                <a:lnTo>
                  <a:pt x="2182527" y="3264243"/>
                </a:lnTo>
                <a:lnTo>
                  <a:pt x="2135217" y="3256245"/>
                </a:lnTo>
                <a:lnTo>
                  <a:pt x="2088340" y="3247215"/>
                </a:lnTo>
                <a:lnTo>
                  <a:pt x="2041908" y="3237167"/>
                </a:lnTo>
                <a:lnTo>
                  <a:pt x="1995929" y="3226115"/>
                </a:lnTo>
                <a:lnTo>
                  <a:pt x="1950414" y="3214071"/>
                </a:lnTo>
                <a:lnTo>
                  <a:pt x="1905373" y="3201050"/>
                </a:lnTo>
                <a:lnTo>
                  <a:pt x="1860815" y="3187064"/>
                </a:lnTo>
                <a:lnTo>
                  <a:pt x="1816751" y="3172129"/>
                </a:lnTo>
                <a:lnTo>
                  <a:pt x="1773189" y="3156256"/>
                </a:lnTo>
                <a:lnTo>
                  <a:pt x="1730141" y="3139460"/>
                </a:lnTo>
                <a:lnTo>
                  <a:pt x="1687616" y="3121754"/>
                </a:lnTo>
                <a:lnTo>
                  <a:pt x="1645623" y="3103153"/>
                </a:lnTo>
                <a:lnTo>
                  <a:pt x="1604173" y="3083668"/>
                </a:lnTo>
                <a:lnTo>
                  <a:pt x="1563276" y="3063314"/>
                </a:lnTo>
                <a:lnTo>
                  <a:pt x="1522941" y="3042105"/>
                </a:lnTo>
                <a:lnTo>
                  <a:pt x="1483178" y="3020054"/>
                </a:lnTo>
                <a:lnTo>
                  <a:pt x="1443998" y="2997174"/>
                </a:lnTo>
                <a:lnTo>
                  <a:pt x="1405410" y="2973480"/>
                </a:lnTo>
                <a:lnTo>
                  <a:pt x="1367423" y="2948984"/>
                </a:lnTo>
                <a:lnTo>
                  <a:pt x="1330049" y="2923700"/>
                </a:lnTo>
                <a:lnTo>
                  <a:pt x="1293296" y="2897643"/>
                </a:lnTo>
                <a:lnTo>
                  <a:pt x="1257174" y="2870824"/>
                </a:lnTo>
                <a:lnTo>
                  <a:pt x="1221694" y="2843259"/>
                </a:lnTo>
                <a:lnTo>
                  <a:pt x="1186865" y="2814960"/>
                </a:lnTo>
                <a:lnTo>
                  <a:pt x="1152698" y="2785941"/>
                </a:lnTo>
                <a:lnTo>
                  <a:pt x="1119201" y="2756215"/>
                </a:lnTo>
                <a:lnTo>
                  <a:pt x="1086385" y="2725797"/>
                </a:lnTo>
                <a:lnTo>
                  <a:pt x="1054260" y="2694700"/>
                </a:lnTo>
                <a:lnTo>
                  <a:pt x="1022836" y="2662936"/>
                </a:lnTo>
                <a:lnTo>
                  <a:pt x="992122" y="2630521"/>
                </a:lnTo>
                <a:lnTo>
                  <a:pt x="962129" y="2597467"/>
                </a:lnTo>
                <a:lnTo>
                  <a:pt x="932866" y="2563788"/>
                </a:lnTo>
                <a:lnTo>
                  <a:pt x="904342" y="2529497"/>
                </a:lnTo>
                <a:lnTo>
                  <a:pt x="876569" y="2494609"/>
                </a:lnTo>
                <a:lnTo>
                  <a:pt x="849556" y="2459136"/>
                </a:lnTo>
                <a:lnTo>
                  <a:pt x="823313" y="2423092"/>
                </a:lnTo>
                <a:lnTo>
                  <a:pt x="797849" y="2386491"/>
                </a:lnTo>
                <a:lnTo>
                  <a:pt x="773174" y="2349347"/>
                </a:lnTo>
                <a:lnTo>
                  <a:pt x="749299" y="2311672"/>
                </a:lnTo>
                <a:lnTo>
                  <a:pt x="726233" y="2273481"/>
                </a:lnTo>
                <a:lnTo>
                  <a:pt x="703987" y="2234786"/>
                </a:lnTo>
                <a:lnTo>
                  <a:pt x="682569" y="2195602"/>
                </a:lnTo>
                <a:lnTo>
                  <a:pt x="661990" y="2155943"/>
                </a:lnTo>
                <a:lnTo>
                  <a:pt x="642260" y="2115820"/>
                </a:lnTo>
                <a:lnTo>
                  <a:pt x="623388" y="2075250"/>
                </a:lnTo>
                <a:lnTo>
                  <a:pt x="605385" y="2034243"/>
                </a:lnTo>
                <a:lnTo>
                  <a:pt x="588260" y="1992816"/>
                </a:lnTo>
                <a:lnTo>
                  <a:pt x="572023" y="1950980"/>
                </a:lnTo>
                <a:lnTo>
                  <a:pt x="556685" y="1908749"/>
                </a:lnTo>
                <a:lnTo>
                  <a:pt x="542254" y="1866138"/>
                </a:lnTo>
                <a:lnTo>
                  <a:pt x="528741" y="1823159"/>
                </a:lnTo>
                <a:lnTo>
                  <a:pt x="516156" y="1779826"/>
                </a:lnTo>
                <a:lnTo>
                  <a:pt x="504509" y="1736153"/>
                </a:lnTo>
                <a:lnTo>
                  <a:pt x="493808" y="1692153"/>
                </a:lnTo>
                <a:lnTo>
                  <a:pt x="484066" y="1647839"/>
                </a:lnTo>
                <a:lnTo>
                  <a:pt x="475290" y="1603227"/>
                </a:lnTo>
                <a:lnTo>
                  <a:pt x="467491" y="1558328"/>
                </a:lnTo>
                <a:lnTo>
                  <a:pt x="460680" y="1513156"/>
                </a:lnTo>
                <a:lnTo>
                  <a:pt x="454865" y="1467726"/>
                </a:lnTo>
                <a:lnTo>
                  <a:pt x="450056" y="1422050"/>
                </a:lnTo>
                <a:lnTo>
                  <a:pt x="446265" y="1376142"/>
                </a:lnTo>
                <a:lnTo>
                  <a:pt x="443499" y="1330016"/>
                </a:lnTo>
                <a:lnTo>
                  <a:pt x="441764" y="1283240"/>
                </a:lnTo>
                <a:lnTo>
                  <a:pt x="441087" y="1237163"/>
                </a:lnTo>
                <a:lnTo>
                  <a:pt x="441460" y="1190464"/>
                </a:lnTo>
                <a:lnTo>
                  <a:pt x="442899" y="1143600"/>
                </a:lnTo>
                <a:lnTo>
                  <a:pt x="445414" y="1096586"/>
                </a:lnTo>
                <a:lnTo>
                  <a:pt x="449014" y="1049435"/>
                </a:lnTo>
                <a:lnTo>
                  <a:pt x="453710" y="1002160"/>
                </a:lnTo>
                <a:lnTo>
                  <a:pt x="459511" y="954776"/>
                </a:lnTo>
                <a:lnTo>
                  <a:pt x="466428" y="907295"/>
                </a:lnTo>
                <a:lnTo>
                  <a:pt x="474642" y="858858"/>
                </a:lnTo>
                <a:lnTo>
                  <a:pt x="483998" y="810674"/>
                </a:lnTo>
                <a:lnTo>
                  <a:pt x="494490" y="762763"/>
                </a:lnTo>
                <a:lnTo>
                  <a:pt x="506111" y="715146"/>
                </a:lnTo>
                <a:lnTo>
                  <a:pt x="518855" y="667842"/>
                </a:lnTo>
                <a:lnTo>
                  <a:pt x="532714" y="620871"/>
                </a:lnTo>
                <a:lnTo>
                  <a:pt x="547682" y="574252"/>
                </a:lnTo>
                <a:lnTo>
                  <a:pt x="563751" y="528004"/>
                </a:lnTo>
                <a:lnTo>
                  <a:pt x="580915" y="482148"/>
                </a:lnTo>
                <a:lnTo>
                  <a:pt x="599168" y="436703"/>
                </a:lnTo>
                <a:lnTo>
                  <a:pt x="618501" y="391689"/>
                </a:lnTo>
                <a:lnTo>
                  <a:pt x="638909" y="347125"/>
                </a:lnTo>
                <a:lnTo>
                  <a:pt x="660385" y="303031"/>
                </a:lnTo>
                <a:lnTo>
                  <a:pt x="682921" y="259427"/>
                </a:lnTo>
                <a:lnTo>
                  <a:pt x="706512" y="216332"/>
                </a:lnTo>
                <a:lnTo>
                  <a:pt x="322258" y="0"/>
                </a:lnTo>
                <a:close/>
              </a:path>
            </a:pathLst>
          </a:custGeom>
          <a:solidFill>
            <a:srgbClr val="CFB245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08313" y="9481322"/>
            <a:ext cx="299085" cy="464184"/>
          </a:xfrm>
          <a:custGeom>
            <a:avLst/>
            <a:gdLst/>
            <a:ahLst/>
            <a:cxnLst/>
            <a:rect l="l" t="t" r="r" b="b"/>
            <a:pathLst>
              <a:path w="299085" h="464184">
                <a:moveTo>
                  <a:pt x="68538" y="0"/>
                </a:moveTo>
                <a:lnTo>
                  <a:pt x="0" y="435605"/>
                </a:lnTo>
                <a:lnTo>
                  <a:pt x="46315" y="442449"/>
                </a:lnTo>
                <a:lnTo>
                  <a:pt x="92741" y="448424"/>
                </a:lnTo>
                <a:lnTo>
                  <a:pt x="139268" y="453530"/>
                </a:lnTo>
                <a:lnTo>
                  <a:pt x="185881" y="457764"/>
                </a:lnTo>
                <a:lnTo>
                  <a:pt x="232570" y="461126"/>
                </a:lnTo>
                <a:lnTo>
                  <a:pt x="279322" y="463615"/>
                </a:lnTo>
                <a:lnTo>
                  <a:pt x="298641" y="23073"/>
                </a:lnTo>
                <a:lnTo>
                  <a:pt x="252430" y="20527"/>
                </a:lnTo>
                <a:lnTo>
                  <a:pt x="206297" y="16944"/>
                </a:lnTo>
                <a:lnTo>
                  <a:pt x="160259" y="12328"/>
                </a:lnTo>
                <a:lnTo>
                  <a:pt x="114333" y="6679"/>
                </a:lnTo>
                <a:lnTo>
                  <a:pt x="68538" y="0"/>
                </a:lnTo>
                <a:close/>
              </a:path>
            </a:pathLst>
          </a:custGeom>
          <a:solidFill>
            <a:srgbClr val="70BF41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87636" y="9497625"/>
            <a:ext cx="340360" cy="450215"/>
          </a:xfrm>
          <a:custGeom>
            <a:avLst/>
            <a:gdLst/>
            <a:ahLst/>
            <a:cxnLst/>
            <a:rect l="l" t="t" r="r" b="b"/>
            <a:pathLst>
              <a:path w="340360" h="450215">
                <a:moveTo>
                  <a:pt x="19318" y="6770"/>
                </a:moveTo>
                <a:lnTo>
                  <a:pt x="0" y="447312"/>
                </a:lnTo>
                <a:lnTo>
                  <a:pt x="48600" y="448970"/>
                </a:lnTo>
                <a:lnTo>
                  <a:pt x="97213" y="449684"/>
                </a:lnTo>
                <a:lnTo>
                  <a:pt x="145823" y="449453"/>
                </a:lnTo>
                <a:lnTo>
                  <a:pt x="194417" y="448278"/>
                </a:lnTo>
                <a:lnTo>
                  <a:pt x="242981" y="446160"/>
                </a:lnTo>
                <a:lnTo>
                  <a:pt x="291502" y="443098"/>
                </a:lnTo>
                <a:lnTo>
                  <a:pt x="339966" y="439093"/>
                </a:lnTo>
                <a:lnTo>
                  <a:pt x="300190" y="8747"/>
                </a:lnTo>
                <a:lnTo>
                  <a:pt x="112751" y="8747"/>
                </a:lnTo>
                <a:lnTo>
                  <a:pt x="66030" y="8288"/>
                </a:lnTo>
                <a:lnTo>
                  <a:pt x="19318" y="6770"/>
                </a:lnTo>
                <a:close/>
              </a:path>
              <a:path w="340360" h="450215">
                <a:moveTo>
                  <a:pt x="299381" y="0"/>
                </a:moveTo>
                <a:lnTo>
                  <a:pt x="252798" y="3773"/>
                </a:lnTo>
                <a:lnTo>
                  <a:pt x="206153" y="6490"/>
                </a:lnTo>
                <a:lnTo>
                  <a:pt x="159465" y="8148"/>
                </a:lnTo>
                <a:lnTo>
                  <a:pt x="112751" y="8747"/>
                </a:lnTo>
                <a:lnTo>
                  <a:pt x="300190" y="8747"/>
                </a:lnTo>
                <a:lnTo>
                  <a:pt x="299381" y="0"/>
                </a:lnTo>
                <a:close/>
              </a:path>
            </a:pathLst>
          </a:custGeom>
          <a:solidFill>
            <a:srgbClr val="51A7F9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04396" y="5942227"/>
            <a:ext cx="368935" cy="76200"/>
          </a:xfrm>
          <a:custGeom>
            <a:avLst/>
            <a:gdLst/>
            <a:ahLst/>
            <a:cxnLst/>
            <a:rect l="l" t="t" r="r" b="b"/>
            <a:pathLst>
              <a:path w="368935" h="76200">
                <a:moveTo>
                  <a:pt x="0" y="75861"/>
                </a:moveTo>
                <a:lnTo>
                  <a:pt x="73296" y="0"/>
                </a:lnTo>
                <a:lnTo>
                  <a:pt x="368716" y="0"/>
                </a:lnTo>
              </a:path>
            </a:pathLst>
          </a:custGeom>
          <a:ln w="5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123239" y="5463573"/>
            <a:ext cx="80073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</a:pPr>
            <a:r>
              <a:rPr sz="2950" spc="5" dirty="0">
                <a:latin typeface="Arial" panose="020B0604020202020204"/>
                <a:cs typeface="Arial" panose="020B0604020202020204"/>
              </a:rPr>
              <a:t>Ride  </a:t>
            </a:r>
            <a:r>
              <a:rPr sz="2950" spc="10" dirty="0">
                <a:latin typeface="Arial" panose="020B0604020202020204"/>
                <a:cs typeface="Arial" panose="020B0604020202020204"/>
              </a:rPr>
              <a:t>65%</a:t>
            </a:r>
            <a:endParaRPr sz="2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1437" y="8592603"/>
            <a:ext cx="213360" cy="72390"/>
          </a:xfrm>
          <a:custGeom>
            <a:avLst/>
            <a:gdLst/>
            <a:ahLst/>
            <a:cxnLst/>
            <a:rect l="l" t="t" r="r" b="b"/>
            <a:pathLst>
              <a:path w="213359" h="72390">
                <a:moveTo>
                  <a:pt x="213033" y="0"/>
                </a:moveTo>
                <a:lnTo>
                  <a:pt x="139737" y="72054"/>
                </a:lnTo>
                <a:lnTo>
                  <a:pt x="0" y="72054"/>
                </a:lnTo>
              </a:path>
            </a:pathLst>
          </a:custGeom>
          <a:ln w="5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2479" y="8186003"/>
            <a:ext cx="77978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83185">
              <a:lnSpc>
                <a:spcPct val="100000"/>
              </a:lnSpc>
              <a:spcBef>
                <a:spcPts val="115"/>
              </a:spcBef>
            </a:pPr>
            <a:r>
              <a:rPr sz="2950" spc="-35" dirty="0">
                <a:latin typeface="Arial" panose="020B0604020202020204"/>
                <a:cs typeface="Arial" panose="020B0604020202020204"/>
              </a:rPr>
              <a:t>Run  </a:t>
            </a:r>
            <a:r>
              <a:rPr sz="2950" spc="10" dirty="0">
                <a:latin typeface="Arial" panose="020B0604020202020204"/>
                <a:cs typeface="Arial" panose="020B0604020202020204"/>
              </a:rPr>
              <a:t>31%</a:t>
            </a:r>
            <a:endParaRPr sz="2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6201" y="10062520"/>
            <a:ext cx="2324735" cy="89535"/>
          </a:xfrm>
          <a:custGeom>
            <a:avLst/>
            <a:gdLst/>
            <a:ahLst/>
            <a:cxnLst/>
            <a:rect l="l" t="t" r="r" b="b"/>
            <a:pathLst>
              <a:path w="2324735" h="89534">
                <a:moveTo>
                  <a:pt x="2324536" y="0"/>
                </a:moveTo>
                <a:lnTo>
                  <a:pt x="2324536" y="89002"/>
                </a:lnTo>
                <a:lnTo>
                  <a:pt x="0" y="89002"/>
                </a:lnTo>
              </a:path>
            </a:pathLst>
          </a:custGeom>
          <a:ln w="5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65335" y="10072991"/>
            <a:ext cx="2503170" cy="78740"/>
          </a:xfrm>
          <a:custGeom>
            <a:avLst/>
            <a:gdLst/>
            <a:ahLst/>
            <a:cxnLst/>
            <a:rect l="l" t="t" r="r" b="b"/>
            <a:pathLst>
              <a:path w="2503170" h="78740">
                <a:moveTo>
                  <a:pt x="0" y="0"/>
                </a:moveTo>
                <a:lnTo>
                  <a:pt x="0" y="78531"/>
                </a:lnTo>
                <a:lnTo>
                  <a:pt x="2502541" y="78531"/>
                </a:lnTo>
              </a:path>
            </a:pathLst>
          </a:custGeom>
          <a:ln w="5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79786" y="5484259"/>
            <a:ext cx="4039267" cy="39680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21798" y="5515823"/>
            <a:ext cx="3955242" cy="387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976768" y="5754663"/>
            <a:ext cx="3040380" cy="275844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965"/>
              </a:spcBef>
            </a:pPr>
            <a:r>
              <a:rPr sz="5250" b="1" spc="55" dirty="0">
                <a:solidFill>
                  <a:srgbClr val="FFFFFF"/>
                </a:solidFill>
                <a:latin typeface="Lucida Sans"/>
                <a:cs typeface="Lucida Sans"/>
              </a:rPr>
              <a:t>21</a:t>
            </a:r>
            <a:endParaRPr sz="5250">
              <a:latin typeface="Lucida Sans"/>
              <a:cs typeface="Lucida Sans"/>
            </a:endParaRPr>
          </a:p>
          <a:p>
            <a:pPr marL="12700" marR="5080" indent="10795" algn="ctr">
              <a:lnSpc>
                <a:spcPts val="7170"/>
              </a:lnSpc>
              <a:spcBef>
                <a:spcPts val="390"/>
              </a:spcBef>
            </a:pPr>
            <a:r>
              <a:rPr sz="5250" b="1" spc="-75" dirty="0">
                <a:solidFill>
                  <a:srgbClr val="FFFFFF"/>
                </a:solidFill>
                <a:latin typeface="Lucida Sans"/>
                <a:cs typeface="Lucida Sans"/>
              </a:rPr>
              <a:t>Million  </a:t>
            </a:r>
            <a:r>
              <a:rPr sz="5250" b="1" spc="-150" dirty="0">
                <a:solidFill>
                  <a:srgbClr val="FFFFFF"/>
                </a:solidFill>
                <a:latin typeface="Lucida Sans"/>
                <a:cs typeface="Lucida Sans"/>
              </a:rPr>
              <a:t>Activities</a:t>
            </a:r>
            <a:endParaRPr sz="5250"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23239" y="9759567"/>
            <a:ext cx="115697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950" spc="5" dirty="0">
                <a:latin typeface="Arial" panose="020B0604020202020204"/>
                <a:cs typeface="Arial" panose="020B0604020202020204"/>
              </a:rPr>
              <a:t>Others</a:t>
            </a:r>
            <a:endParaRPr sz="2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10" dirty="0">
                <a:latin typeface="Arial" panose="020B0604020202020204"/>
                <a:cs typeface="Arial" panose="020B0604020202020204"/>
              </a:rPr>
              <a:t>2%</a:t>
            </a:r>
            <a:endParaRPr sz="2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125" y="9770038"/>
            <a:ext cx="83248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950" spc="-260" dirty="0">
                <a:latin typeface="Arial" panose="020B0604020202020204"/>
                <a:cs typeface="Arial" panose="020B0604020202020204"/>
              </a:rPr>
              <a:t>W</a:t>
            </a:r>
            <a:r>
              <a:rPr sz="2950" spc="5" dirty="0">
                <a:latin typeface="Arial" panose="020B0604020202020204"/>
                <a:cs typeface="Arial" panose="020B0604020202020204"/>
              </a:rPr>
              <a:t>alk</a:t>
            </a:r>
            <a:endParaRPr sz="2950">
              <a:latin typeface="Arial" panose="020B0604020202020204"/>
              <a:cs typeface="Arial" panose="020B0604020202020204"/>
            </a:endParaRPr>
          </a:p>
          <a:p>
            <a:pPr marL="274320">
              <a:lnSpc>
                <a:spcPct val="100000"/>
              </a:lnSpc>
              <a:spcBef>
                <a:spcPts val="5"/>
              </a:spcBef>
            </a:pPr>
            <a:r>
              <a:rPr sz="2950" spc="10" dirty="0">
                <a:latin typeface="Arial" panose="020B0604020202020204"/>
                <a:cs typeface="Arial" panose="020B0604020202020204"/>
              </a:rPr>
              <a:t>2%</a:t>
            </a:r>
            <a:endParaRPr sz="2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44302" y="1825987"/>
            <a:ext cx="14483715" cy="250761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00660" indent="-187960">
              <a:lnSpc>
                <a:spcPct val="100000"/>
              </a:lnSpc>
              <a:spcBef>
                <a:spcPts val="905"/>
              </a:spcBef>
              <a:buChar char="•"/>
              <a:tabLst>
                <a:tab pos="468630" algn="l"/>
              </a:tabLst>
            </a:pPr>
            <a:r>
              <a:rPr sz="4750" spc="60" dirty="0">
                <a:latin typeface="Arial" panose="020B0604020202020204"/>
                <a:cs typeface="Arial" panose="020B0604020202020204"/>
              </a:rPr>
              <a:t>Scraped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50" dirty="0">
                <a:latin typeface="Arial" panose="020B0604020202020204"/>
                <a:cs typeface="Arial" panose="020B0604020202020204"/>
              </a:rPr>
              <a:t>May</a:t>
            </a:r>
            <a:r>
              <a:rPr sz="475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130" dirty="0">
                <a:latin typeface="Arial" panose="020B0604020202020204"/>
                <a:cs typeface="Arial" panose="020B0604020202020204"/>
              </a:rPr>
              <a:t>2016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60" dirty="0">
                <a:latin typeface="Arial" panose="020B0604020202020204"/>
                <a:cs typeface="Arial" panose="020B0604020202020204"/>
              </a:rPr>
              <a:t>activity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55" dirty="0">
                <a:latin typeface="Arial" panose="020B0604020202020204"/>
                <a:cs typeface="Arial" panose="020B0604020202020204"/>
              </a:rPr>
              <a:t>dataset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170" dirty="0">
                <a:latin typeface="Arial" panose="020B0604020202020204"/>
                <a:cs typeface="Arial" panose="020B0604020202020204"/>
              </a:rPr>
              <a:t>from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u="heavy" spc="2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strava.com</a:t>
            </a:r>
            <a:endParaRPr sz="4750">
              <a:latin typeface="Arial" panose="020B0604020202020204"/>
              <a:cs typeface="Arial" panose="020B0604020202020204"/>
            </a:endParaRPr>
          </a:p>
          <a:p>
            <a:pPr marL="200660" marR="216535" indent="-187960">
              <a:lnSpc>
                <a:spcPts val="6510"/>
              </a:lnSpc>
              <a:spcBef>
                <a:spcPts val="355"/>
              </a:spcBef>
              <a:buChar char="•"/>
              <a:tabLst>
                <a:tab pos="468630" algn="l"/>
              </a:tabLst>
            </a:pPr>
            <a:r>
              <a:rPr sz="4750" spc="145" dirty="0">
                <a:latin typeface="Arial" panose="020B0604020202020204"/>
                <a:cs typeface="Arial" panose="020B0604020202020204"/>
              </a:rPr>
              <a:t>Collected </a:t>
            </a:r>
            <a:r>
              <a:rPr sz="4750" spc="-280" dirty="0">
                <a:latin typeface="Arial" panose="020B0604020202020204"/>
                <a:cs typeface="Arial" panose="020B0604020202020204"/>
              </a:rPr>
              <a:t>GPS </a:t>
            </a:r>
            <a:r>
              <a:rPr sz="4750" spc="90" dirty="0">
                <a:latin typeface="Arial" panose="020B0604020202020204"/>
                <a:cs typeface="Arial" panose="020B0604020202020204"/>
              </a:rPr>
              <a:t>coordinates, </a:t>
            </a:r>
            <a:r>
              <a:rPr sz="4750" spc="60" dirty="0">
                <a:latin typeface="Arial" panose="020B0604020202020204"/>
                <a:cs typeface="Arial" panose="020B0604020202020204"/>
              </a:rPr>
              <a:t>activity </a:t>
            </a:r>
            <a:r>
              <a:rPr sz="4750" spc="110" dirty="0">
                <a:latin typeface="Arial" panose="020B0604020202020204"/>
                <a:cs typeface="Arial" panose="020B0604020202020204"/>
              </a:rPr>
              <a:t>type,</a:t>
            </a:r>
            <a:r>
              <a:rPr sz="4750" spc="-86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125" dirty="0">
                <a:latin typeface="Arial" panose="020B0604020202020204"/>
                <a:cs typeface="Arial" panose="020B0604020202020204"/>
              </a:rPr>
              <a:t>duration,  </a:t>
            </a:r>
            <a:r>
              <a:rPr sz="4750" spc="60" dirty="0">
                <a:latin typeface="Arial" panose="020B0604020202020204"/>
                <a:cs typeface="Arial" panose="020B0604020202020204"/>
              </a:rPr>
              <a:t>distance, </a:t>
            </a:r>
            <a:r>
              <a:rPr sz="4750" spc="105" dirty="0">
                <a:latin typeface="Arial" panose="020B0604020202020204"/>
                <a:cs typeface="Arial" panose="020B0604020202020204"/>
              </a:rPr>
              <a:t>athlete </a:t>
            </a:r>
            <a:r>
              <a:rPr sz="4750" spc="55" dirty="0">
                <a:latin typeface="Arial" panose="020B0604020202020204"/>
                <a:cs typeface="Arial" panose="020B0604020202020204"/>
              </a:rPr>
              <a:t>ID</a:t>
            </a:r>
            <a:r>
              <a:rPr sz="4750" spc="-69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55" dirty="0">
                <a:latin typeface="Arial" panose="020B0604020202020204"/>
                <a:cs typeface="Arial" panose="020B0604020202020204"/>
              </a:rPr>
              <a:t>etc.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0457" y="194310"/>
            <a:ext cx="314388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Dataset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6582" y="4945619"/>
            <a:ext cx="4683760" cy="4991100"/>
          </a:xfrm>
          <a:custGeom>
            <a:avLst/>
            <a:gdLst/>
            <a:ahLst/>
            <a:cxnLst/>
            <a:rect l="l" t="t" r="r" b="b"/>
            <a:pathLst>
              <a:path w="4683760" h="4991100">
                <a:moveTo>
                  <a:pt x="3601883" y="444500"/>
                </a:moveTo>
                <a:lnTo>
                  <a:pt x="2312109" y="444500"/>
                </a:lnTo>
                <a:lnTo>
                  <a:pt x="2357108" y="457200"/>
                </a:lnTo>
                <a:lnTo>
                  <a:pt x="2447066" y="457200"/>
                </a:lnTo>
                <a:lnTo>
                  <a:pt x="2491992" y="469900"/>
                </a:lnTo>
                <a:lnTo>
                  <a:pt x="2536861" y="469900"/>
                </a:lnTo>
                <a:lnTo>
                  <a:pt x="2670965" y="508000"/>
                </a:lnTo>
                <a:lnTo>
                  <a:pt x="2715444" y="508000"/>
                </a:lnTo>
                <a:lnTo>
                  <a:pt x="2759786" y="520700"/>
                </a:lnTo>
                <a:lnTo>
                  <a:pt x="2803974" y="546100"/>
                </a:lnTo>
                <a:lnTo>
                  <a:pt x="2935454" y="584200"/>
                </a:lnTo>
                <a:lnTo>
                  <a:pt x="2978865" y="609600"/>
                </a:lnTo>
                <a:lnTo>
                  <a:pt x="3022042" y="622300"/>
                </a:lnTo>
                <a:lnTo>
                  <a:pt x="3064968" y="647700"/>
                </a:lnTo>
                <a:lnTo>
                  <a:pt x="3107627" y="660400"/>
                </a:lnTo>
                <a:lnTo>
                  <a:pt x="3233619" y="736600"/>
                </a:lnTo>
                <a:lnTo>
                  <a:pt x="3274391" y="762000"/>
                </a:lnTo>
                <a:lnTo>
                  <a:pt x="3314392" y="787400"/>
                </a:lnTo>
                <a:lnTo>
                  <a:pt x="3353617" y="812800"/>
                </a:lnTo>
                <a:lnTo>
                  <a:pt x="3392062" y="838200"/>
                </a:lnTo>
                <a:lnTo>
                  <a:pt x="3429721" y="863600"/>
                </a:lnTo>
                <a:lnTo>
                  <a:pt x="3466590" y="889000"/>
                </a:lnTo>
                <a:lnTo>
                  <a:pt x="3502666" y="927100"/>
                </a:lnTo>
                <a:lnTo>
                  <a:pt x="3537942" y="952500"/>
                </a:lnTo>
                <a:lnTo>
                  <a:pt x="3572416" y="977900"/>
                </a:lnTo>
                <a:lnTo>
                  <a:pt x="3606082" y="1016000"/>
                </a:lnTo>
                <a:lnTo>
                  <a:pt x="3638935" y="1041400"/>
                </a:lnTo>
                <a:lnTo>
                  <a:pt x="3670972" y="1079500"/>
                </a:lnTo>
                <a:lnTo>
                  <a:pt x="3702188" y="1117600"/>
                </a:lnTo>
                <a:lnTo>
                  <a:pt x="3732577" y="1143000"/>
                </a:lnTo>
                <a:lnTo>
                  <a:pt x="3762137" y="1181100"/>
                </a:lnTo>
                <a:lnTo>
                  <a:pt x="3790862" y="1219200"/>
                </a:lnTo>
                <a:lnTo>
                  <a:pt x="3818747" y="1257300"/>
                </a:lnTo>
                <a:lnTo>
                  <a:pt x="3845789" y="1295400"/>
                </a:lnTo>
                <a:lnTo>
                  <a:pt x="3871982" y="1320800"/>
                </a:lnTo>
                <a:lnTo>
                  <a:pt x="3897322" y="1358900"/>
                </a:lnTo>
                <a:lnTo>
                  <a:pt x="3921805" y="1397000"/>
                </a:lnTo>
                <a:lnTo>
                  <a:pt x="3945426" y="1435100"/>
                </a:lnTo>
                <a:lnTo>
                  <a:pt x="3968181" y="1473200"/>
                </a:lnTo>
                <a:lnTo>
                  <a:pt x="3990065" y="1511300"/>
                </a:lnTo>
                <a:lnTo>
                  <a:pt x="4011073" y="1562100"/>
                </a:lnTo>
                <a:lnTo>
                  <a:pt x="4031201" y="1600200"/>
                </a:lnTo>
                <a:lnTo>
                  <a:pt x="4050445" y="1638300"/>
                </a:lnTo>
                <a:lnTo>
                  <a:pt x="4068800" y="1676400"/>
                </a:lnTo>
                <a:lnTo>
                  <a:pt x="4086261" y="1714500"/>
                </a:lnTo>
                <a:lnTo>
                  <a:pt x="4102825" y="1765300"/>
                </a:lnTo>
                <a:lnTo>
                  <a:pt x="4118485" y="1803400"/>
                </a:lnTo>
                <a:lnTo>
                  <a:pt x="4133239" y="1841500"/>
                </a:lnTo>
                <a:lnTo>
                  <a:pt x="4147081" y="1892300"/>
                </a:lnTo>
                <a:lnTo>
                  <a:pt x="4160007" y="1930400"/>
                </a:lnTo>
                <a:lnTo>
                  <a:pt x="4172013" y="1968500"/>
                </a:lnTo>
                <a:lnTo>
                  <a:pt x="4183093" y="2019300"/>
                </a:lnTo>
                <a:lnTo>
                  <a:pt x="4193244" y="2057400"/>
                </a:lnTo>
                <a:lnTo>
                  <a:pt x="4202460" y="2108200"/>
                </a:lnTo>
                <a:lnTo>
                  <a:pt x="4210738" y="2146300"/>
                </a:lnTo>
                <a:lnTo>
                  <a:pt x="4218073" y="2184400"/>
                </a:lnTo>
                <a:lnTo>
                  <a:pt x="4224460" y="2235200"/>
                </a:lnTo>
                <a:lnTo>
                  <a:pt x="4229894" y="2273300"/>
                </a:lnTo>
                <a:lnTo>
                  <a:pt x="4234372" y="2324100"/>
                </a:lnTo>
                <a:lnTo>
                  <a:pt x="4237889" y="2362200"/>
                </a:lnTo>
                <a:lnTo>
                  <a:pt x="4240440" y="2413000"/>
                </a:lnTo>
                <a:lnTo>
                  <a:pt x="4242021" y="2451100"/>
                </a:lnTo>
                <a:lnTo>
                  <a:pt x="4242627" y="2501900"/>
                </a:lnTo>
                <a:lnTo>
                  <a:pt x="4242253" y="2552700"/>
                </a:lnTo>
                <a:lnTo>
                  <a:pt x="4240896" y="2590800"/>
                </a:lnTo>
                <a:lnTo>
                  <a:pt x="4238551" y="2641600"/>
                </a:lnTo>
                <a:lnTo>
                  <a:pt x="4235212" y="2679700"/>
                </a:lnTo>
                <a:lnTo>
                  <a:pt x="4230876" y="2730500"/>
                </a:lnTo>
                <a:lnTo>
                  <a:pt x="4225539" y="2768600"/>
                </a:lnTo>
                <a:lnTo>
                  <a:pt x="4219195" y="2819400"/>
                </a:lnTo>
                <a:lnTo>
                  <a:pt x="4211840" y="2857500"/>
                </a:lnTo>
                <a:lnTo>
                  <a:pt x="4203469" y="2908300"/>
                </a:lnTo>
                <a:lnTo>
                  <a:pt x="4194079" y="2946400"/>
                </a:lnTo>
                <a:lnTo>
                  <a:pt x="4183664" y="2997200"/>
                </a:lnTo>
                <a:lnTo>
                  <a:pt x="4172220" y="3035300"/>
                </a:lnTo>
                <a:lnTo>
                  <a:pt x="4159742" y="3086100"/>
                </a:lnTo>
                <a:lnTo>
                  <a:pt x="4146227" y="3124200"/>
                </a:lnTo>
                <a:lnTo>
                  <a:pt x="4131669" y="3175000"/>
                </a:lnTo>
                <a:lnTo>
                  <a:pt x="4116064" y="3213100"/>
                </a:lnTo>
                <a:lnTo>
                  <a:pt x="4099407" y="3263900"/>
                </a:lnTo>
                <a:lnTo>
                  <a:pt x="4081695" y="3302000"/>
                </a:lnTo>
                <a:lnTo>
                  <a:pt x="4062921" y="3352800"/>
                </a:lnTo>
                <a:lnTo>
                  <a:pt x="4043083" y="3390900"/>
                </a:lnTo>
                <a:lnTo>
                  <a:pt x="4022175" y="3429000"/>
                </a:lnTo>
                <a:lnTo>
                  <a:pt x="4000193" y="3479800"/>
                </a:lnTo>
                <a:lnTo>
                  <a:pt x="3977132" y="3517900"/>
                </a:lnTo>
                <a:lnTo>
                  <a:pt x="3952356" y="3556000"/>
                </a:lnTo>
                <a:lnTo>
                  <a:pt x="3926638" y="3606800"/>
                </a:lnTo>
                <a:lnTo>
                  <a:pt x="3899997" y="3644900"/>
                </a:lnTo>
                <a:lnTo>
                  <a:pt x="3872448" y="3683000"/>
                </a:lnTo>
                <a:lnTo>
                  <a:pt x="3844009" y="3721100"/>
                </a:lnTo>
                <a:lnTo>
                  <a:pt x="3814697" y="3759200"/>
                </a:lnTo>
                <a:lnTo>
                  <a:pt x="3784528" y="3797300"/>
                </a:lnTo>
                <a:lnTo>
                  <a:pt x="3753520" y="3835400"/>
                </a:lnTo>
                <a:lnTo>
                  <a:pt x="3721690" y="3873500"/>
                </a:lnTo>
                <a:lnTo>
                  <a:pt x="3689054" y="3911600"/>
                </a:lnTo>
                <a:lnTo>
                  <a:pt x="3655630" y="3949700"/>
                </a:lnTo>
                <a:lnTo>
                  <a:pt x="3621435" y="3975100"/>
                </a:lnTo>
                <a:lnTo>
                  <a:pt x="3586484" y="4013200"/>
                </a:lnTo>
                <a:lnTo>
                  <a:pt x="3550797" y="4051300"/>
                </a:lnTo>
                <a:lnTo>
                  <a:pt x="3514389" y="4076700"/>
                </a:lnTo>
                <a:lnTo>
                  <a:pt x="3477277" y="4102100"/>
                </a:lnTo>
                <a:lnTo>
                  <a:pt x="3439478" y="4140200"/>
                </a:lnTo>
                <a:lnTo>
                  <a:pt x="3401010" y="4165600"/>
                </a:lnTo>
                <a:lnTo>
                  <a:pt x="3361889" y="4191000"/>
                </a:lnTo>
                <a:lnTo>
                  <a:pt x="3322133" y="4216400"/>
                </a:lnTo>
                <a:lnTo>
                  <a:pt x="3281757" y="4254500"/>
                </a:lnTo>
                <a:lnTo>
                  <a:pt x="3240780" y="4279900"/>
                </a:lnTo>
                <a:lnTo>
                  <a:pt x="3199218" y="4292600"/>
                </a:lnTo>
                <a:lnTo>
                  <a:pt x="3157088" y="4318000"/>
                </a:lnTo>
                <a:lnTo>
                  <a:pt x="3071192" y="4368800"/>
                </a:lnTo>
                <a:lnTo>
                  <a:pt x="3027461" y="4381500"/>
                </a:lnTo>
                <a:lnTo>
                  <a:pt x="2983229" y="4406900"/>
                </a:lnTo>
                <a:lnTo>
                  <a:pt x="2938514" y="4419600"/>
                </a:lnTo>
                <a:lnTo>
                  <a:pt x="2893333" y="4445000"/>
                </a:lnTo>
                <a:lnTo>
                  <a:pt x="2565442" y="4533900"/>
                </a:lnTo>
                <a:lnTo>
                  <a:pt x="2517143" y="4533900"/>
                </a:lnTo>
                <a:lnTo>
                  <a:pt x="2419622" y="4559300"/>
                </a:lnTo>
                <a:lnTo>
                  <a:pt x="2370434" y="4559300"/>
                </a:lnTo>
                <a:lnTo>
                  <a:pt x="2411019" y="4991100"/>
                </a:lnTo>
                <a:lnTo>
                  <a:pt x="2506437" y="4991100"/>
                </a:lnTo>
                <a:lnTo>
                  <a:pt x="2553685" y="4978400"/>
                </a:lnTo>
                <a:lnTo>
                  <a:pt x="2600616" y="4978400"/>
                </a:lnTo>
                <a:lnTo>
                  <a:pt x="2739433" y="4940300"/>
                </a:lnTo>
                <a:lnTo>
                  <a:pt x="2785023" y="4940300"/>
                </a:lnTo>
                <a:lnTo>
                  <a:pt x="2919640" y="4902200"/>
                </a:lnTo>
                <a:lnTo>
                  <a:pt x="2963772" y="4876800"/>
                </a:lnTo>
                <a:lnTo>
                  <a:pt x="3093839" y="4838700"/>
                </a:lnTo>
                <a:lnTo>
                  <a:pt x="3136394" y="4813300"/>
                </a:lnTo>
                <a:lnTo>
                  <a:pt x="3220262" y="4787900"/>
                </a:lnTo>
                <a:lnTo>
                  <a:pt x="3302422" y="4737100"/>
                </a:lnTo>
                <a:lnTo>
                  <a:pt x="3342844" y="4724400"/>
                </a:lnTo>
                <a:lnTo>
                  <a:pt x="3422333" y="4673600"/>
                </a:lnTo>
                <a:lnTo>
                  <a:pt x="3461387" y="4660900"/>
                </a:lnTo>
                <a:lnTo>
                  <a:pt x="3538074" y="4610100"/>
                </a:lnTo>
                <a:lnTo>
                  <a:pt x="3612819" y="4559300"/>
                </a:lnTo>
                <a:lnTo>
                  <a:pt x="3685564" y="4508500"/>
                </a:lnTo>
                <a:lnTo>
                  <a:pt x="3721169" y="4483100"/>
                </a:lnTo>
                <a:lnTo>
                  <a:pt x="3756251" y="4445000"/>
                </a:lnTo>
                <a:lnTo>
                  <a:pt x="3790804" y="4419600"/>
                </a:lnTo>
                <a:lnTo>
                  <a:pt x="3824820" y="4394200"/>
                </a:lnTo>
                <a:lnTo>
                  <a:pt x="3858293" y="4368800"/>
                </a:lnTo>
                <a:lnTo>
                  <a:pt x="3891214" y="4330700"/>
                </a:lnTo>
                <a:lnTo>
                  <a:pt x="3923577" y="4305300"/>
                </a:lnTo>
                <a:lnTo>
                  <a:pt x="3955373" y="4267200"/>
                </a:lnTo>
                <a:lnTo>
                  <a:pt x="3986597" y="4241800"/>
                </a:lnTo>
                <a:lnTo>
                  <a:pt x="4017240" y="4203700"/>
                </a:lnTo>
                <a:lnTo>
                  <a:pt x="4047295" y="4178300"/>
                </a:lnTo>
                <a:lnTo>
                  <a:pt x="4076754" y="4140200"/>
                </a:lnTo>
                <a:lnTo>
                  <a:pt x="4105612" y="4102100"/>
                </a:lnTo>
                <a:lnTo>
                  <a:pt x="4133859" y="4064000"/>
                </a:lnTo>
                <a:lnTo>
                  <a:pt x="4161489" y="4038600"/>
                </a:lnTo>
                <a:lnTo>
                  <a:pt x="4188495" y="4000500"/>
                </a:lnTo>
                <a:lnTo>
                  <a:pt x="4214869" y="3962400"/>
                </a:lnTo>
                <a:lnTo>
                  <a:pt x="4240604" y="3924300"/>
                </a:lnTo>
                <a:lnTo>
                  <a:pt x="4265692" y="3886200"/>
                </a:lnTo>
                <a:lnTo>
                  <a:pt x="4290127" y="3848100"/>
                </a:lnTo>
                <a:lnTo>
                  <a:pt x="4313901" y="3810000"/>
                </a:lnTo>
                <a:lnTo>
                  <a:pt x="4337006" y="3771900"/>
                </a:lnTo>
                <a:lnTo>
                  <a:pt x="4359435" y="3733800"/>
                </a:lnTo>
                <a:lnTo>
                  <a:pt x="4381182" y="3695700"/>
                </a:lnTo>
                <a:lnTo>
                  <a:pt x="4402238" y="3657600"/>
                </a:lnTo>
                <a:lnTo>
                  <a:pt x="4422596" y="3619500"/>
                </a:lnTo>
                <a:lnTo>
                  <a:pt x="4442250" y="3581400"/>
                </a:lnTo>
                <a:lnTo>
                  <a:pt x="4461191" y="3543300"/>
                </a:lnTo>
                <a:lnTo>
                  <a:pt x="4479412" y="3492500"/>
                </a:lnTo>
                <a:lnTo>
                  <a:pt x="4496906" y="3454400"/>
                </a:lnTo>
                <a:lnTo>
                  <a:pt x="4513666" y="3416300"/>
                </a:lnTo>
                <a:lnTo>
                  <a:pt x="4529685" y="3365500"/>
                </a:lnTo>
                <a:lnTo>
                  <a:pt x="4544955" y="3327400"/>
                </a:lnTo>
                <a:lnTo>
                  <a:pt x="4559468" y="3289300"/>
                </a:lnTo>
                <a:lnTo>
                  <a:pt x="4573218" y="3238500"/>
                </a:lnTo>
                <a:lnTo>
                  <a:pt x="4586196" y="3200400"/>
                </a:lnTo>
                <a:lnTo>
                  <a:pt x="4598397" y="3149600"/>
                </a:lnTo>
                <a:lnTo>
                  <a:pt x="4609812" y="3111500"/>
                </a:lnTo>
                <a:lnTo>
                  <a:pt x="4620434" y="3060700"/>
                </a:lnTo>
                <a:lnTo>
                  <a:pt x="4630257" y="3022600"/>
                </a:lnTo>
                <a:lnTo>
                  <a:pt x="4639271" y="2971800"/>
                </a:lnTo>
                <a:lnTo>
                  <a:pt x="4647471" y="2933700"/>
                </a:lnTo>
                <a:lnTo>
                  <a:pt x="4654849" y="2882900"/>
                </a:lnTo>
                <a:lnTo>
                  <a:pt x="4661397" y="2844800"/>
                </a:lnTo>
                <a:lnTo>
                  <a:pt x="4667108" y="2794000"/>
                </a:lnTo>
                <a:lnTo>
                  <a:pt x="4671975" y="2743200"/>
                </a:lnTo>
                <a:lnTo>
                  <a:pt x="4675991" y="2705100"/>
                </a:lnTo>
                <a:lnTo>
                  <a:pt x="4679148" y="2654300"/>
                </a:lnTo>
                <a:lnTo>
                  <a:pt x="4681439" y="2603500"/>
                </a:lnTo>
                <a:lnTo>
                  <a:pt x="4682857" y="2565400"/>
                </a:lnTo>
                <a:lnTo>
                  <a:pt x="4683394" y="2514600"/>
                </a:lnTo>
                <a:lnTo>
                  <a:pt x="4683043" y="2463800"/>
                </a:lnTo>
                <a:lnTo>
                  <a:pt x="4681797" y="2413000"/>
                </a:lnTo>
                <a:lnTo>
                  <a:pt x="4679648" y="2374900"/>
                </a:lnTo>
                <a:lnTo>
                  <a:pt x="4676589" y="2324100"/>
                </a:lnTo>
                <a:lnTo>
                  <a:pt x="4672612" y="2273300"/>
                </a:lnTo>
                <a:lnTo>
                  <a:pt x="4667733" y="2222500"/>
                </a:lnTo>
                <a:lnTo>
                  <a:pt x="4661978" y="2184400"/>
                </a:lnTo>
                <a:lnTo>
                  <a:pt x="4655355" y="2133600"/>
                </a:lnTo>
                <a:lnTo>
                  <a:pt x="4647872" y="2082800"/>
                </a:lnTo>
                <a:lnTo>
                  <a:pt x="4639539" y="2044700"/>
                </a:lnTo>
                <a:lnTo>
                  <a:pt x="4630365" y="1993900"/>
                </a:lnTo>
                <a:lnTo>
                  <a:pt x="4620358" y="1943100"/>
                </a:lnTo>
                <a:lnTo>
                  <a:pt x="4609527" y="1905000"/>
                </a:lnTo>
                <a:lnTo>
                  <a:pt x="4597881" y="1854200"/>
                </a:lnTo>
                <a:lnTo>
                  <a:pt x="4585429" y="1816100"/>
                </a:lnTo>
                <a:lnTo>
                  <a:pt x="4572179" y="1765300"/>
                </a:lnTo>
                <a:lnTo>
                  <a:pt x="4558141" y="1727200"/>
                </a:lnTo>
                <a:lnTo>
                  <a:pt x="4543323" y="1676400"/>
                </a:lnTo>
                <a:lnTo>
                  <a:pt x="4527734" y="1638300"/>
                </a:lnTo>
                <a:lnTo>
                  <a:pt x="4511383" y="1587500"/>
                </a:lnTo>
                <a:lnTo>
                  <a:pt x="4494279" y="1549400"/>
                </a:lnTo>
                <a:lnTo>
                  <a:pt x="4476429" y="1511300"/>
                </a:lnTo>
                <a:lnTo>
                  <a:pt x="4457845" y="1460500"/>
                </a:lnTo>
                <a:lnTo>
                  <a:pt x="4438533" y="1422400"/>
                </a:lnTo>
                <a:lnTo>
                  <a:pt x="4418503" y="1384300"/>
                </a:lnTo>
                <a:lnTo>
                  <a:pt x="4397764" y="1346200"/>
                </a:lnTo>
                <a:lnTo>
                  <a:pt x="4376324" y="1308100"/>
                </a:lnTo>
                <a:lnTo>
                  <a:pt x="4354193" y="1270000"/>
                </a:lnTo>
                <a:lnTo>
                  <a:pt x="4331378" y="1219200"/>
                </a:lnTo>
                <a:lnTo>
                  <a:pt x="4307890" y="1181100"/>
                </a:lnTo>
                <a:lnTo>
                  <a:pt x="4283736" y="1143000"/>
                </a:lnTo>
                <a:lnTo>
                  <a:pt x="4258926" y="1104900"/>
                </a:lnTo>
                <a:lnTo>
                  <a:pt x="4233469" y="1079500"/>
                </a:lnTo>
                <a:lnTo>
                  <a:pt x="4207372" y="1041400"/>
                </a:lnTo>
                <a:lnTo>
                  <a:pt x="4180646" y="1003300"/>
                </a:lnTo>
                <a:lnTo>
                  <a:pt x="4153298" y="965200"/>
                </a:lnTo>
                <a:lnTo>
                  <a:pt x="4125338" y="927100"/>
                </a:lnTo>
                <a:lnTo>
                  <a:pt x="4096774" y="901700"/>
                </a:lnTo>
                <a:lnTo>
                  <a:pt x="4067616" y="863600"/>
                </a:lnTo>
                <a:lnTo>
                  <a:pt x="4037871" y="825500"/>
                </a:lnTo>
                <a:lnTo>
                  <a:pt x="4007550" y="800100"/>
                </a:lnTo>
                <a:lnTo>
                  <a:pt x="3976660" y="762000"/>
                </a:lnTo>
                <a:lnTo>
                  <a:pt x="3945211" y="736600"/>
                </a:lnTo>
                <a:lnTo>
                  <a:pt x="3913211" y="698500"/>
                </a:lnTo>
                <a:lnTo>
                  <a:pt x="3880669" y="673100"/>
                </a:lnTo>
                <a:lnTo>
                  <a:pt x="3847594" y="635000"/>
                </a:lnTo>
                <a:lnTo>
                  <a:pt x="3813994" y="609600"/>
                </a:lnTo>
                <a:lnTo>
                  <a:pt x="3779880" y="584200"/>
                </a:lnTo>
                <a:lnTo>
                  <a:pt x="3745258" y="546100"/>
                </a:lnTo>
                <a:lnTo>
                  <a:pt x="3674531" y="495300"/>
                </a:lnTo>
                <a:lnTo>
                  <a:pt x="3601883" y="444500"/>
                </a:lnTo>
                <a:close/>
              </a:path>
              <a:path w="4683760" h="4991100">
                <a:moveTo>
                  <a:pt x="2422597" y="12700"/>
                </a:moveTo>
                <a:lnTo>
                  <a:pt x="1900382" y="12700"/>
                </a:lnTo>
                <a:lnTo>
                  <a:pt x="1801133" y="38100"/>
                </a:lnTo>
                <a:lnTo>
                  <a:pt x="1751891" y="38100"/>
                </a:lnTo>
                <a:lnTo>
                  <a:pt x="1605842" y="76200"/>
                </a:lnTo>
                <a:lnTo>
                  <a:pt x="1557758" y="76200"/>
                </a:lnTo>
                <a:lnTo>
                  <a:pt x="1509994" y="88900"/>
                </a:lnTo>
                <a:lnTo>
                  <a:pt x="1462561" y="114300"/>
                </a:lnTo>
                <a:lnTo>
                  <a:pt x="1322373" y="152400"/>
                </a:lnTo>
                <a:lnTo>
                  <a:pt x="1276388" y="177800"/>
                </a:lnTo>
                <a:lnTo>
                  <a:pt x="1185605" y="203200"/>
                </a:lnTo>
                <a:lnTo>
                  <a:pt x="1096487" y="254000"/>
                </a:lnTo>
                <a:lnTo>
                  <a:pt x="1052582" y="266700"/>
                </a:lnTo>
                <a:lnTo>
                  <a:pt x="966142" y="317500"/>
                </a:lnTo>
                <a:lnTo>
                  <a:pt x="881607" y="368300"/>
                </a:lnTo>
                <a:lnTo>
                  <a:pt x="799074" y="419100"/>
                </a:lnTo>
                <a:lnTo>
                  <a:pt x="718641" y="469900"/>
                </a:lnTo>
                <a:lnTo>
                  <a:pt x="679241" y="508000"/>
                </a:lnTo>
                <a:lnTo>
                  <a:pt x="602137" y="558800"/>
                </a:lnTo>
                <a:lnTo>
                  <a:pt x="564456" y="596900"/>
                </a:lnTo>
                <a:lnTo>
                  <a:pt x="527373" y="622300"/>
                </a:lnTo>
                <a:lnTo>
                  <a:pt x="490898" y="660400"/>
                </a:lnTo>
                <a:lnTo>
                  <a:pt x="455045" y="698500"/>
                </a:lnTo>
                <a:lnTo>
                  <a:pt x="419825" y="723900"/>
                </a:lnTo>
                <a:lnTo>
                  <a:pt x="385251" y="762000"/>
                </a:lnTo>
                <a:lnTo>
                  <a:pt x="351334" y="800100"/>
                </a:lnTo>
                <a:lnTo>
                  <a:pt x="318086" y="838200"/>
                </a:lnTo>
                <a:lnTo>
                  <a:pt x="285520" y="876300"/>
                </a:lnTo>
                <a:lnTo>
                  <a:pt x="253648" y="914400"/>
                </a:lnTo>
                <a:lnTo>
                  <a:pt x="222481" y="952500"/>
                </a:lnTo>
                <a:lnTo>
                  <a:pt x="192032" y="990600"/>
                </a:lnTo>
                <a:lnTo>
                  <a:pt x="162313" y="1028700"/>
                </a:lnTo>
                <a:lnTo>
                  <a:pt x="133335" y="1066800"/>
                </a:lnTo>
                <a:lnTo>
                  <a:pt x="105112" y="1104900"/>
                </a:lnTo>
                <a:lnTo>
                  <a:pt x="77655" y="1143000"/>
                </a:lnTo>
                <a:lnTo>
                  <a:pt x="50975" y="1193800"/>
                </a:lnTo>
                <a:lnTo>
                  <a:pt x="25086" y="1231900"/>
                </a:lnTo>
                <a:lnTo>
                  <a:pt x="0" y="1282700"/>
                </a:lnTo>
                <a:lnTo>
                  <a:pt x="384253" y="1498600"/>
                </a:lnTo>
                <a:lnTo>
                  <a:pt x="408267" y="1447800"/>
                </a:lnTo>
                <a:lnTo>
                  <a:pt x="433097" y="1409700"/>
                </a:lnTo>
                <a:lnTo>
                  <a:pt x="458727" y="1371600"/>
                </a:lnTo>
                <a:lnTo>
                  <a:pt x="485139" y="1333500"/>
                </a:lnTo>
                <a:lnTo>
                  <a:pt x="512318" y="1295400"/>
                </a:lnTo>
                <a:lnTo>
                  <a:pt x="540247" y="1257300"/>
                </a:lnTo>
                <a:lnTo>
                  <a:pt x="568911" y="1219200"/>
                </a:lnTo>
                <a:lnTo>
                  <a:pt x="598294" y="1181100"/>
                </a:lnTo>
                <a:lnTo>
                  <a:pt x="628378" y="1143000"/>
                </a:lnTo>
                <a:lnTo>
                  <a:pt x="659149" y="1117600"/>
                </a:lnTo>
                <a:lnTo>
                  <a:pt x="690589" y="1079500"/>
                </a:lnTo>
                <a:lnTo>
                  <a:pt x="722684" y="1041400"/>
                </a:lnTo>
                <a:lnTo>
                  <a:pt x="755416" y="1016000"/>
                </a:lnTo>
                <a:lnTo>
                  <a:pt x="788769" y="977900"/>
                </a:lnTo>
                <a:lnTo>
                  <a:pt x="822728" y="952500"/>
                </a:lnTo>
                <a:lnTo>
                  <a:pt x="857276" y="927100"/>
                </a:lnTo>
                <a:lnTo>
                  <a:pt x="892396" y="901700"/>
                </a:lnTo>
                <a:lnTo>
                  <a:pt x="928074" y="863600"/>
                </a:lnTo>
                <a:lnTo>
                  <a:pt x="964292" y="838200"/>
                </a:lnTo>
                <a:lnTo>
                  <a:pt x="1038287" y="787400"/>
                </a:lnTo>
                <a:lnTo>
                  <a:pt x="1114250" y="736600"/>
                </a:lnTo>
                <a:lnTo>
                  <a:pt x="1152929" y="723900"/>
                </a:lnTo>
                <a:lnTo>
                  <a:pt x="1231603" y="673100"/>
                </a:lnTo>
                <a:lnTo>
                  <a:pt x="1271566" y="660400"/>
                </a:lnTo>
                <a:lnTo>
                  <a:pt x="1311923" y="635000"/>
                </a:lnTo>
                <a:lnTo>
                  <a:pt x="1352660" y="622300"/>
                </a:lnTo>
                <a:lnTo>
                  <a:pt x="1393760" y="596900"/>
                </a:lnTo>
                <a:lnTo>
                  <a:pt x="1519076" y="558800"/>
                </a:lnTo>
                <a:lnTo>
                  <a:pt x="1561467" y="533400"/>
                </a:lnTo>
                <a:lnTo>
                  <a:pt x="1647078" y="508000"/>
                </a:lnTo>
                <a:lnTo>
                  <a:pt x="1690267" y="508000"/>
                </a:lnTo>
                <a:lnTo>
                  <a:pt x="1821171" y="469900"/>
                </a:lnTo>
                <a:lnTo>
                  <a:pt x="1865198" y="469900"/>
                </a:lnTo>
                <a:lnTo>
                  <a:pt x="1909394" y="457200"/>
                </a:lnTo>
                <a:lnTo>
                  <a:pt x="1998230" y="457200"/>
                </a:lnTo>
                <a:lnTo>
                  <a:pt x="2042837" y="444500"/>
                </a:lnTo>
                <a:lnTo>
                  <a:pt x="3601883" y="444500"/>
                </a:lnTo>
                <a:lnTo>
                  <a:pt x="3527384" y="393700"/>
                </a:lnTo>
                <a:lnTo>
                  <a:pt x="3451106" y="342900"/>
                </a:lnTo>
                <a:lnTo>
                  <a:pt x="3412321" y="330200"/>
                </a:lnTo>
                <a:lnTo>
                  <a:pt x="3333505" y="279400"/>
                </a:lnTo>
                <a:lnTo>
                  <a:pt x="3293491" y="266700"/>
                </a:lnTo>
                <a:lnTo>
                  <a:pt x="3253085" y="241300"/>
                </a:lnTo>
                <a:lnTo>
                  <a:pt x="3212296" y="228600"/>
                </a:lnTo>
                <a:lnTo>
                  <a:pt x="3171133" y="203200"/>
                </a:lnTo>
                <a:lnTo>
                  <a:pt x="3087717" y="177800"/>
                </a:lnTo>
                <a:lnTo>
                  <a:pt x="3045483" y="152400"/>
                </a:lnTo>
                <a:lnTo>
                  <a:pt x="2696138" y="50800"/>
                </a:lnTo>
                <a:lnTo>
                  <a:pt x="2651169" y="50800"/>
                </a:lnTo>
                <a:lnTo>
                  <a:pt x="2560458" y="25400"/>
                </a:lnTo>
                <a:lnTo>
                  <a:pt x="2468778" y="25400"/>
                </a:lnTo>
                <a:lnTo>
                  <a:pt x="2422597" y="12700"/>
                </a:lnTo>
                <a:close/>
              </a:path>
              <a:path w="4683760" h="4991100">
                <a:moveTo>
                  <a:pt x="2282793" y="0"/>
                </a:moveTo>
                <a:lnTo>
                  <a:pt x="2093777" y="0"/>
                </a:lnTo>
                <a:lnTo>
                  <a:pt x="2046115" y="12700"/>
                </a:lnTo>
                <a:lnTo>
                  <a:pt x="2329595" y="12700"/>
                </a:lnTo>
                <a:lnTo>
                  <a:pt x="2282793" y="0"/>
                </a:lnTo>
                <a:close/>
              </a:path>
            </a:pathLst>
          </a:custGeom>
          <a:solidFill>
            <a:srgbClr val="DB7C36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4323" y="6217079"/>
            <a:ext cx="2183130" cy="3700145"/>
          </a:xfrm>
          <a:custGeom>
            <a:avLst/>
            <a:gdLst/>
            <a:ahLst/>
            <a:cxnLst/>
            <a:rect l="l" t="t" r="r" b="b"/>
            <a:pathLst>
              <a:path w="2183130" h="3700145">
                <a:moveTo>
                  <a:pt x="322258" y="0"/>
                </a:moveTo>
                <a:lnTo>
                  <a:pt x="299053" y="42141"/>
                </a:lnTo>
                <a:lnTo>
                  <a:pt x="276741" y="84532"/>
                </a:lnTo>
                <a:lnTo>
                  <a:pt x="255319" y="127162"/>
                </a:lnTo>
                <a:lnTo>
                  <a:pt x="234783" y="170020"/>
                </a:lnTo>
                <a:lnTo>
                  <a:pt x="215132" y="213095"/>
                </a:lnTo>
                <a:lnTo>
                  <a:pt x="196361" y="256375"/>
                </a:lnTo>
                <a:lnTo>
                  <a:pt x="178468" y="299850"/>
                </a:lnTo>
                <a:lnTo>
                  <a:pt x="161450" y="343509"/>
                </a:lnTo>
                <a:lnTo>
                  <a:pt x="145303" y="387341"/>
                </a:lnTo>
                <a:lnTo>
                  <a:pt x="130025" y="431334"/>
                </a:lnTo>
                <a:lnTo>
                  <a:pt x="115612" y="475477"/>
                </a:lnTo>
                <a:lnTo>
                  <a:pt x="102061" y="519761"/>
                </a:lnTo>
                <a:lnTo>
                  <a:pt x="89370" y="564173"/>
                </a:lnTo>
                <a:lnTo>
                  <a:pt x="77534" y="608702"/>
                </a:lnTo>
                <a:lnTo>
                  <a:pt x="66552" y="653338"/>
                </a:lnTo>
                <a:lnTo>
                  <a:pt x="56419" y="698069"/>
                </a:lnTo>
                <a:lnTo>
                  <a:pt x="47133" y="742885"/>
                </a:lnTo>
                <a:lnTo>
                  <a:pt x="38691" y="787774"/>
                </a:lnTo>
                <a:lnTo>
                  <a:pt x="31090" y="832725"/>
                </a:lnTo>
                <a:lnTo>
                  <a:pt x="24326" y="877728"/>
                </a:lnTo>
                <a:lnTo>
                  <a:pt x="18397" y="922771"/>
                </a:lnTo>
                <a:lnTo>
                  <a:pt x="13299" y="967843"/>
                </a:lnTo>
                <a:lnTo>
                  <a:pt x="9030" y="1012933"/>
                </a:lnTo>
                <a:lnTo>
                  <a:pt x="5586" y="1058031"/>
                </a:lnTo>
                <a:lnTo>
                  <a:pt x="2964" y="1103124"/>
                </a:lnTo>
                <a:lnTo>
                  <a:pt x="1161" y="1148203"/>
                </a:lnTo>
                <a:lnTo>
                  <a:pt x="174" y="1193256"/>
                </a:lnTo>
                <a:lnTo>
                  <a:pt x="0" y="1238272"/>
                </a:lnTo>
                <a:lnTo>
                  <a:pt x="650" y="1283685"/>
                </a:lnTo>
                <a:lnTo>
                  <a:pt x="2078" y="1328149"/>
                </a:lnTo>
                <a:lnTo>
                  <a:pt x="4324" y="1372987"/>
                </a:lnTo>
                <a:lnTo>
                  <a:pt x="7371" y="1417745"/>
                </a:lnTo>
                <a:lnTo>
                  <a:pt x="11215" y="1462411"/>
                </a:lnTo>
                <a:lnTo>
                  <a:pt x="15853" y="1506973"/>
                </a:lnTo>
                <a:lnTo>
                  <a:pt x="21283" y="1551421"/>
                </a:lnTo>
                <a:lnTo>
                  <a:pt x="27501" y="1595744"/>
                </a:lnTo>
                <a:lnTo>
                  <a:pt x="34505" y="1639931"/>
                </a:lnTo>
                <a:lnTo>
                  <a:pt x="42290" y="1683971"/>
                </a:lnTo>
                <a:lnTo>
                  <a:pt x="50854" y="1727852"/>
                </a:lnTo>
                <a:lnTo>
                  <a:pt x="60195" y="1771564"/>
                </a:lnTo>
                <a:lnTo>
                  <a:pt x="70308" y="1815095"/>
                </a:lnTo>
                <a:lnTo>
                  <a:pt x="81190" y="1858435"/>
                </a:lnTo>
                <a:lnTo>
                  <a:pt x="92840" y="1901573"/>
                </a:lnTo>
                <a:lnTo>
                  <a:pt x="105253" y="1944497"/>
                </a:lnTo>
                <a:lnTo>
                  <a:pt x="118426" y="1987196"/>
                </a:lnTo>
                <a:lnTo>
                  <a:pt x="132357" y="2029660"/>
                </a:lnTo>
                <a:lnTo>
                  <a:pt x="147042" y="2071878"/>
                </a:lnTo>
                <a:lnTo>
                  <a:pt x="162478" y="2113837"/>
                </a:lnTo>
                <a:lnTo>
                  <a:pt x="178663" y="2155529"/>
                </a:lnTo>
                <a:lnTo>
                  <a:pt x="195592" y="2196940"/>
                </a:lnTo>
                <a:lnTo>
                  <a:pt x="213264" y="2238061"/>
                </a:lnTo>
                <a:lnTo>
                  <a:pt x="231674" y="2278880"/>
                </a:lnTo>
                <a:lnTo>
                  <a:pt x="250820" y="2319386"/>
                </a:lnTo>
                <a:lnTo>
                  <a:pt x="270699" y="2359568"/>
                </a:lnTo>
                <a:lnTo>
                  <a:pt x="291308" y="2399416"/>
                </a:lnTo>
                <a:lnTo>
                  <a:pt x="312643" y="2438918"/>
                </a:lnTo>
                <a:lnTo>
                  <a:pt x="334701" y="2478062"/>
                </a:lnTo>
                <a:lnTo>
                  <a:pt x="357480" y="2516839"/>
                </a:lnTo>
                <a:lnTo>
                  <a:pt x="380976" y="2555237"/>
                </a:lnTo>
                <a:lnTo>
                  <a:pt x="405186" y="2593245"/>
                </a:lnTo>
                <a:lnTo>
                  <a:pt x="430108" y="2630852"/>
                </a:lnTo>
                <a:lnTo>
                  <a:pt x="455737" y="2668046"/>
                </a:lnTo>
                <a:lnTo>
                  <a:pt x="482071" y="2704818"/>
                </a:lnTo>
                <a:lnTo>
                  <a:pt x="509108" y="2741156"/>
                </a:lnTo>
                <a:lnTo>
                  <a:pt x="536843" y="2777048"/>
                </a:lnTo>
                <a:lnTo>
                  <a:pt x="565273" y="2812484"/>
                </a:lnTo>
                <a:lnTo>
                  <a:pt x="594397" y="2847453"/>
                </a:lnTo>
                <a:lnTo>
                  <a:pt x="624209" y="2881943"/>
                </a:lnTo>
                <a:lnTo>
                  <a:pt x="654709" y="2915945"/>
                </a:lnTo>
                <a:lnTo>
                  <a:pt x="685891" y="2949446"/>
                </a:lnTo>
                <a:lnTo>
                  <a:pt x="717754" y="2982435"/>
                </a:lnTo>
                <a:lnTo>
                  <a:pt x="750294" y="3014902"/>
                </a:lnTo>
                <a:lnTo>
                  <a:pt x="783508" y="3046836"/>
                </a:lnTo>
                <a:lnTo>
                  <a:pt x="817393" y="3078225"/>
                </a:lnTo>
                <a:lnTo>
                  <a:pt x="851947" y="3109059"/>
                </a:lnTo>
                <a:lnTo>
                  <a:pt x="887164" y="3139326"/>
                </a:lnTo>
                <a:lnTo>
                  <a:pt x="923044" y="3169016"/>
                </a:lnTo>
                <a:lnTo>
                  <a:pt x="959583" y="3198117"/>
                </a:lnTo>
                <a:lnTo>
                  <a:pt x="996776" y="3226618"/>
                </a:lnTo>
                <a:lnTo>
                  <a:pt x="1034623" y="3254509"/>
                </a:lnTo>
                <a:lnTo>
                  <a:pt x="1073119" y="3281778"/>
                </a:lnTo>
                <a:lnTo>
                  <a:pt x="1112261" y="3308415"/>
                </a:lnTo>
                <a:lnTo>
                  <a:pt x="1152046" y="3334407"/>
                </a:lnTo>
                <a:lnTo>
                  <a:pt x="1192472" y="3359745"/>
                </a:lnTo>
                <a:lnTo>
                  <a:pt x="1233535" y="3384417"/>
                </a:lnTo>
                <a:lnTo>
                  <a:pt x="1275232" y="3408412"/>
                </a:lnTo>
                <a:lnTo>
                  <a:pt x="1318782" y="3432364"/>
                </a:lnTo>
                <a:lnTo>
                  <a:pt x="1362764" y="3455429"/>
                </a:lnTo>
                <a:lnTo>
                  <a:pt x="1407165" y="3477601"/>
                </a:lnTo>
                <a:lnTo>
                  <a:pt x="1451970" y="3498876"/>
                </a:lnTo>
                <a:lnTo>
                  <a:pt x="1497166" y="3519250"/>
                </a:lnTo>
                <a:lnTo>
                  <a:pt x="1542739" y="3538716"/>
                </a:lnTo>
                <a:lnTo>
                  <a:pt x="1588675" y="3557272"/>
                </a:lnTo>
                <a:lnTo>
                  <a:pt x="1634960" y="3574910"/>
                </a:lnTo>
                <a:lnTo>
                  <a:pt x="1681581" y="3591628"/>
                </a:lnTo>
                <a:lnTo>
                  <a:pt x="1728524" y="3607420"/>
                </a:lnTo>
                <a:lnTo>
                  <a:pt x="1775774" y="3622281"/>
                </a:lnTo>
                <a:lnTo>
                  <a:pt x="1823319" y="3636207"/>
                </a:lnTo>
                <a:lnTo>
                  <a:pt x="1871143" y="3649192"/>
                </a:lnTo>
                <a:lnTo>
                  <a:pt x="1919235" y="3661233"/>
                </a:lnTo>
                <a:lnTo>
                  <a:pt x="1967579" y="3672323"/>
                </a:lnTo>
                <a:lnTo>
                  <a:pt x="2016162" y="3682459"/>
                </a:lnTo>
                <a:lnTo>
                  <a:pt x="2064970" y="3691636"/>
                </a:lnTo>
                <a:lnTo>
                  <a:pt x="2113989" y="3699848"/>
                </a:lnTo>
                <a:lnTo>
                  <a:pt x="2182527" y="3264243"/>
                </a:lnTo>
                <a:lnTo>
                  <a:pt x="2135217" y="3256245"/>
                </a:lnTo>
                <a:lnTo>
                  <a:pt x="2088340" y="3247215"/>
                </a:lnTo>
                <a:lnTo>
                  <a:pt x="2041908" y="3237167"/>
                </a:lnTo>
                <a:lnTo>
                  <a:pt x="1995929" y="3226115"/>
                </a:lnTo>
                <a:lnTo>
                  <a:pt x="1950414" y="3214071"/>
                </a:lnTo>
                <a:lnTo>
                  <a:pt x="1905373" y="3201050"/>
                </a:lnTo>
                <a:lnTo>
                  <a:pt x="1860815" y="3187064"/>
                </a:lnTo>
                <a:lnTo>
                  <a:pt x="1816751" y="3172129"/>
                </a:lnTo>
                <a:lnTo>
                  <a:pt x="1773189" y="3156256"/>
                </a:lnTo>
                <a:lnTo>
                  <a:pt x="1730141" y="3139460"/>
                </a:lnTo>
                <a:lnTo>
                  <a:pt x="1687616" y="3121754"/>
                </a:lnTo>
                <a:lnTo>
                  <a:pt x="1645623" y="3103153"/>
                </a:lnTo>
                <a:lnTo>
                  <a:pt x="1604173" y="3083668"/>
                </a:lnTo>
                <a:lnTo>
                  <a:pt x="1563276" y="3063314"/>
                </a:lnTo>
                <a:lnTo>
                  <a:pt x="1522941" y="3042105"/>
                </a:lnTo>
                <a:lnTo>
                  <a:pt x="1483178" y="3020054"/>
                </a:lnTo>
                <a:lnTo>
                  <a:pt x="1443998" y="2997174"/>
                </a:lnTo>
                <a:lnTo>
                  <a:pt x="1405410" y="2973480"/>
                </a:lnTo>
                <a:lnTo>
                  <a:pt x="1367423" y="2948984"/>
                </a:lnTo>
                <a:lnTo>
                  <a:pt x="1330049" y="2923700"/>
                </a:lnTo>
                <a:lnTo>
                  <a:pt x="1293296" y="2897643"/>
                </a:lnTo>
                <a:lnTo>
                  <a:pt x="1257174" y="2870824"/>
                </a:lnTo>
                <a:lnTo>
                  <a:pt x="1221694" y="2843259"/>
                </a:lnTo>
                <a:lnTo>
                  <a:pt x="1186865" y="2814960"/>
                </a:lnTo>
                <a:lnTo>
                  <a:pt x="1152698" y="2785941"/>
                </a:lnTo>
                <a:lnTo>
                  <a:pt x="1119201" y="2756215"/>
                </a:lnTo>
                <a:lnTo>
                  <a:pt x="1086385" y="2725797"/>
                </a:lnTo>
                <a:lnTo>
                  <a:pt x="1054260" y="2694700"/>
                </a:lnTo>
                <a:lnTo>
                  <a:pt x="1022836" y="2662936"/>
                </a:lnTo>
                <a:lnTo>
                  <a:pt x="992122" y="2630521"/>
                </a:lnTo>
                <a:lnTo>
                  <a:pt x="962129" y="2597467"/>
                </a:lnTo>
                <a:lnTo>
                  <a:pt x="932866" y="2563788"/>
                </a:lnTo>
                <a:lnTo>
                  <a:pt x="904342" y="2529497"/>
                </a:lnTo>
                <a:lnTo>
                  <a:pt x="876569" y="2494609"/>
                </a:lnTo>
                <a:lnTo>
                  <a:pt x="849556" y="2459136"/>
                </a:lnTo>
                <a:lnTo>
                  <a:pt x="823313" y="2423092"/>
                </a:lnTo>
                <a:lnTo>
                  <a:pt x="797849" y="2386491"/>
                </a:lnTo>
                <a:lnTo>
                  <a:pt x="773174" y="2349347"/>
                </a:lnTo>
                <a:lnTo>
                  <a:pt x="749299" y="2311672"/>
                </a:lnTo>
                <a:lnTo>
                  <a:pt x="726233" y="2273481"/>
                </a:lnTo>
                <a:lnTo>
                  <a:pt x="703987" y="2234786"/>
                </a:lnTo>
                <a:lnTo>
                  <a:pt x="682569" y="2195602"/>
                </a:lnTo>
                <a:lnTo>
                  <a:pt x="661990" y="2155943"/>
                </a:lnTo>
                <a:lnTo>
                  <a:pt x="642260" y="2115820"/>
                </a:lnTo>
                <a:lnTo>
                  <a:pt x="623388" y="2075250"/>
                </a:lnTo>
                <a:lnTo>
                  <a:pt x="605385" y="2034243"/>
                </a:lnTo>
                <a:lnTo>
                  <a:pt x="588260" y="1992816"/>
                </a:lnTo>
                <a:lnTo>
                  <a:pt x="572023" y="1950980"/>
                </a:lnTo>
                <a:lnTo>
                  <a:pt x="556685" y="1908749"/>
                </a:lnTo>
                <a:lnTo>
                  <a:pt x="542254" y="1866138"/>
                </a:lnTo>
                <a:lnTo>
                  <a:pt x="528741" y="1823159"/>
                </a:lnTo>
                <a:lnTo>
                  <a:pt x="516156" y="1779826"/>
                </a:lnTo>
                <a:lnTo>
                  <a:pt x="504509" y="1736153"/>
                </a:lnTo>
                <a:lnTo>
                  <a:pt x="493808" y="1692153"/>
                </a:lnTo>
                <a:lnTo>
                  <a:pt x="484066" y="1647839"/>
                </a:lnTo>
                <a:lnTo>
                  <a:pt x="475290" y="1603227"/>
                </a:lnTo>
                <a:lnTo>
                  <a:pt x="467491" y="1558328"/>
                </a:lnTo>
                <a:lnTo>
                  <a:pt x="460680" y="1513156"/>
                </a:lnTo>
                <a:lnTo>
                  <a:pt x="454865" y="1467726"/>
                </a:lnTo>
                <a:lnTo>
                  <a:pt x="450056" y="1422050"/>
                </a:lnTo>
                <a:lnTo>
                  <a:pt x="446265" y="1376142"/>
                </a:lnTo>
                <a:lnTo>
                  <a:pt x="443499" y="1330016"/>
                </a:lnTo>
                <a:lnTo>
                  <a:pt x="441764" y="1283240"/>
                </a:lnTo>
                <a:lnTo>
                  <a:pt x="441087" y="1237163"/>
                </a:lnTo>
                <a:lnTo>
                  <a:pt x="441460" y="1190464"/>
                </a:lnTo>
                <a:lnTo>
                  <a:pt x="442899" y="1143600"/>
                </a:lnTo>
                <a:lnTo>
                  <a:pt x="445414" y="1096586"/>
                </a:lnTo>
                <a:lnTo>
                  <a:pt x="449014" y="1049435"/>
                </a:lnTo>
                <a:lnTo>
                  <a:pt x="453710" y="1002160"/>
                </a:lnTo>
                <a:lnTo>
                  <a:pt x="459511" y="954776"/>
                </a:lnTo>
                <a:lnTo>
                  <a:pt x="466428" y="907295"/>
                </a:lnTo>
                <a:lnTo>
                  <a:pt x="474642" y="858858"/>
                </a:lnTo>
                <a:lnTo>
                  <a:pt x="483998" y="810674"/>
                </a:lnTo>
                <a:lnTo>
                  <a:pt x="494490" y="762763"/>
                </a:lnTo>
                <a:lnTo>
                  <a:pt x="506111" y="715146"/>
                </a:lnTo>
                <a:lnTo>
                  <a:pt x="518855" y="667842"/>
                </a:lnTo>
                <a:lnTo>
                  <a:pt x="532714" y="620871"/>
                </a:lnTo>
                <a:lnTo>
                  <a:pt x="547682" y="574252"/>
                </a:lnTo>
                <a:lnTo>
                  <a:pt x="563751" y="528004"/>
                </a:lnTo>
                <a:lnTo>
                  <a:pt x="580915" y="482148"/>
                </a:lnTo>
                <a:lnTo>
                  <a:pt x="599168" y="436703"/>
                </a:lnTo>
                <a:lnTo>
                  <a:pt x="618501" y="391689"/>
                </a:lnTo>
                <a:lnTo>
                  <a:pt x="638909" y="347125"/>
                </a:lnTo>
                <a:lnTo>
                  <a:pt x="660385" y="303031"/>
                </a:lnTo>
                <a:lnTo>
                  <a:pt x="682921" y="259427"/>
                </a:lnTo>
                <a:lnTo>
                  <a:pt x="706512" y="216332"/>
                </a:lnTo>
                <a:lnTo>
                  <a:pt x="322258" y="0"/>
                </a:lnTo>
                <a:close/>
              </a:path>
            </a:pathLst>
          </a:custGeom>
          <a:solidFill>
            <a:srgbClr val="CFB245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08313" y="9481322"/>
            <a:ext cx="299085" cy="464184"/>
          </a:xfrm>
          <a:custGeom>
            <a:avLst/>
            <a:gdLst/>
            <a:ahLst/>
            <a:cxnLst/>
            <a:rect l="l" t="t" r="r" b="b"/>
            <a:pathLst>
              <a:path w="299085" h="464184">
                <a:moveTo>
                  <a:pt x="68538" y="0"/>
                </a:moveTo>
                <a:lnTo>
                  <a:pt x="0" y="435605"/>
                </a:lnTo>
                <a:lnTo>
                  <a:pt x="46315" y="442449"/>
                </a:lnTo>
                <a:lnTo>
                  <a:pt x="92741" y="448424"/>
                </a:lnTo>
                <a:lnTo>
                  <a:pt x="139268" y="453530"/>
                </a:lnTo>
                <a:lnTo>
                  <a:pt x="185881" y="457764"/>
                </a:lnTo>
                <a:lnTo>
                  <a:pt x="232570" y="461126"/>
                </a:lnTo>
                <a:lnTo>
                  <a:pt x="279322" y="463615"/>
                </a:lnTo>
                <a:lnTo>
                  <a:pt x="298641" y="23073"/>
                </a:lnTo>
                <a:lnTo>
                  <a:pt x="252430" y="20527"/>
                </a:lnTo>
                <a:lnTo>
                  <a:pt x="206297" y="16944"/>
                </a:lnTo>
                <a:lnTo>
                  <a:pt x="160259" y="12328"/>
                </a:lnTo>
                <a:lnTo>
                  <a:pt x="114333" y="6679"/>
                </a:lnTo>
                <a:lnTo>
                  <a:pt x="68538" y="0"/>
                </a:lnTo>
                <a:close/>
              </a:path>
            </a:pathLst>
          </a:custGeom>
          <a:solidFill>
            <a:srgbClr val="70BF41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87636" y="9497625"/>
            <a:ext cx="340360" cy="450215"/>
          </a:xfrm>
          <a:custGeom>
            <a:avLst/>
            <a:gdLst/>
            <a:ahLst/>
            <a:cxnLst/>
            <a:rect l="l" t="t" r="r" b="b"/>
            <a:pathLst>
              <a:path w="340360" h="450215">
                <a:moveTo>
                  <a:pt x="19318" y="6770"/>
                </a:moveTo>
                <a:lnTo>
                  <a:pt x="0" y="447312"/>
                </a:lnTo>
                <a:lnTo>
                  <a:pt x="48600" y="448970"/>
                </a:lnTo>
                <a:lnTo>
                  <a:pt x="97213" y="449684"/>
                </a:lnTo>
                <a:lnTo>
                  <a:pt x="145823" y="449453"/>
                </a:lnTo>
                <a:lnTo>
                  <a:pt x="194417" y="448278"/>
                </a:lnTo>
                <a:lnTo>
                  <a:pt x="242981" y="446160"/>
                </a:lnTo>
                <a:lnTo>
                  <a:pt x="291502" y="443098"/>
                </a:lnTo>
                <a:lnTo>
                  <a:pt x="339966" y="439093"/>
                </a:lnTo>
                <a:lnTo>
                  <a:pt x="300190" y="8747"/>
                </a:lnTo>
                <a:lnTo>
                  <a:pt x="112751" y="8747"/>
                </a:lnTo>
                <a:lnTo>
                  <a:pt x="66030" y="8288"/>
                </a:lnTo>
                <a:lnTo>
                  <a:pt x="19318" y="6770"/>
                </a:lnTo>
                <a:close/>
              </a:path>
              <a:path w="340360" h="450215">
                <a:moveTo>
                  <a:pt x="299381" y="0"/>
                </a:moveTo>
                <a:lnTo>
                  <a:pt x="252798" y="3773"/>
                </a:lnTo>
                <a:lnTo>
                  <a:pt x="206153" y="6490"/>
                </a:lnTo>
                <a:lnTo>
                  <a:pt x="159465" y="8148"/>
                </a:lnTo>
                <a:lnTo>
                  <a:pt x="112751" y="8747"/>
                </a:lnTo>
                <a:lnTo>
                  <a:pt x="300190" y="8747"/>
                </a:lnTo>
                <a:lnTo>
                  <a:pt x="299381" y="0"/>
                </a:lnTo>
                <a:close/>
              </a:path>
            </a:pathLst>
          </a:custGeom>
          <a:solidFill>
            <a:srgbClr val="51A7F9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04396" y="5942227"/>
            <a:ext cx="368935" cy="76200"/>
          </a:xfrm>
          <a:custGeom>
            <a:avLst/>
            <a:gdLst/>
            <a:ahLst/>
            <a:cxnLst/>
            <a:rect l="l" t="t" r="r" b="b"/>
            <a:pathLst>
              <a:path w="368935" h="76200">
                <a:moveTo>
                  <a:pt x="0" y="75861"/>
                </a:moveTo>
                <a:lnTo>
                  <a:pt x="73296" y="0"/>
                </a:lnTo>
                <a:lnTo>
                  <a:pt x="368716" y="0"/>
                </a:lnTo>
              </a:path>
            </a:pathLst>
          </a:custGeom>
          <a:ln w="5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123239" y="5463573"/>
            <a:ext cx="80073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</a:pPr>
            <a:r>
              <a:rPr sz="2950" spc="5" dirty="0">
                <a:latin typeface="Arial" panose="020B0604020202020204"/>
                <a:cs typeface="Arial" panose="020B0604020202020204"/>
              </a:rPr>
              <a:t>Ride  </a:t>
            </a:r>
            <a:r>
              <a:rPr sz="2950" spc="10" dirty="0">
                <a:latin typeface="Arial" panose="020B0604020202020204"/>
                <a:cs typeface="Arial" panose="020B0604020202020204"/>
              </a:rPr>
              <a:t>65%</a:t>
            </a:r>
            <a:endParaRPr sz="2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1437" y="8592603"/>
            <a:ext cx="213360" cy="72390"/>
          </a:xfrm>
          <a:custGeom>
            <a:avLst/>
            <a:gdLst/>
            <a:ahLst/>
            <a:cxnLst/>
            <a:rect l="l" t="t" r="r" b="b"/>
            <a:pathLst>
              <a:path w="213359" h="72390">
                <a:moveTo>
                  <a:pt x="213033" y="0"/>
                </a:moveTo>
                <a:lnTo>
                  <a:pt x="139737" y="72054"/>
                </a:lnTo>
                <a:lnTo>
                  <a:pt x="0" y="72054"/>
                </a:lnTo>
              </a:path>
            </a:pathLst>
          </a:custGeom>
          <a:ln w="5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2479" y="8186003"/>
            <a:ext cx="77978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83185">
              <a:lnSpc>
                <a:spcPct val="100000"/>
              </a:lnSpc>
              <a:spcBef>
                <a:spcPts val="115"/>
              </a:spcBef>
            </a:pPr>
            <a:r>
              <a:rPr sz="2950" spc="-35" dirty="0">
                <a:latin typeface="Arial" panose="020B0604020202020204"/>
                <a:cs typeface="Arial" panose="020B0604020202020204"/>
              </a:rPr>
              <a:t>Run  </a:t>
            </a:r>
            <a:r>
              <a:rPr sz="2950" spc="10" dirty="0">
                <a:latin typeface="Arial" panose="020B0604020202020204"/>
                <a:cs typeface="Arial" panose="020B0604020202020204"/>
              </a:rPr>
              <a:t>31%</a:t>
            </a:r>
            <a:endParaRPr sz="2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6201" y="10062520"/>
            <a:ext cx="2324735" cy="89535"/>
          </a:xfrm>
          <a:custGeom>
            <a:avLst/>
            <a:gdLst/>
            <a:ahLst/>
            <a:cxnLst/>
            <a:rect l="l" t="t" r="r" b="b"/>
            <a:pathLst>
              <a:path w="2324735" h="89534">
                <a:moveTo>
                  <a:pt x="2324536" y="0"/>
                </a:moveTo>
                <a:lnTo>
                  <a:pt x="2324536" y="89002"/>
                </a:lnTo>
                <a:lnTo>
                  <a:pt x="0" y="89002"/>
                </a:lnTo>
              </a:path>
            </a:pathLst>
          </a:custGeom>
          <a:ln w="5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65335" y="10072991"/>
            <a:ext cx="2503170" cy="78740"/>
          </a:xfrm>
          <a:custGeom>
            <a:avLst/>
            <a:gdLst/>
            <a:ahLst/>
            <a:cxnLst/>
            <a:rect l="l" t="t" r="r" b="b"/>
            <a:pathLst>
              <a:path w="2503170" h="78740">
                <a:moveTo>
                  <a:pt x="0" y="0"/>
                </a:moveTo>
                <a:lnTo>
                  <a:pt x="0" y="78531"/>
                </a:lnTo>
                <a:lnTo>
                  <a:pt x="2502541" y="78531"/>
                </a:lnTo>
              </a:path>
            </a:pathLst>
          </a:custGeom>
          <a:ln w="5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127558" y="6086181"/>
            <a:ext cx="3424674" cy="34246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227183" y="6164869"/>
            <a:ext cx="3225421" cy="3225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227187" y="6164869"/>
            <a:ext cx="3225800" cy="3225800"/>
          </a:xfrm>
          <a:custGeom>
            <a:avLst/>
            <a:gdLst/>
            <a:ahLst/>
            <a:cxnLst/>
            <a:rect l="l" t="t" r="r" b="b"/>
            <a:pathLst>
              <a:path w="3225800" h="3225800">
                <a:moveTo>
                  <a:pt x="2753175" y="472240"/>
                </a:moveTo>
                <a:lnTo>
                  <a:pt x="2786907" y="506980"/>
                </a:lnTo>
                <a:lnTo>
                  <a:pt x="2819389" y="542467"/>
                </a:lnTo>
                <a:lnTo>
                  <a:pt x="2850622" y="578675"/>
                </a:lnTo>
                <a:lnTo>
                  <a:pt x="2880605" y="615574"/>
                </a:lnTo>
                <a:lnTo>
                  <a:pt x="2909339" y="653136"/>
                </a:lnTo>
                <a:lnTo>
                  <a:pt x="2936824" y="691333"/>
                </a:lnTo>
                <a:lnTo>
                  <a:pt x="2963060" y="730137"/>
                </a:lnTo>
                <a:lnTo>
                  <a:pt x="2988046" y="769520"/>
                </a:lnTo>
                <a:lnTo>
                  <a:pt x="3011783" y="809453"/>
                </a:lnTo>
                <a:lnTo>
                  <a:pt x="3034271" y="849909"/>
                </a:lnTo>
                <a:lnTo>
                  <a:pt x="3055509" y="890858"/>
                </a:lnTo>
                <a:lnTo>
                  <a:pt x="3075498" y="932273"/>
                </a:lnTo>
                <a:lnTo>
                  <a:pt x="3094238" y="974126"/>
                </a:lnTo>
                <a:lnTo>
                  <a:pt x="3111728" y="1016387"/>
                </a:lnTo>
                <a:lnTo>
                  <a:pt x="3127969" y="1059030"/>
                </a:lnTo>
                <a:lnTo>
                  <a:pt x="3142961" y="1102026"/>
                </a:lnTo>
                <a:lnTo>
                  <a:pt x="3156704" y="1145346"/>
                </a:lnTo>
                <a:lnTo>
                  <a:pt x="3169197" y="1188963"/>
                </a:lnTo>
                <a:lnTo>
                  <a:pt x="3180441" y="1232848"/>
                </a:lnTo>
                <a:lnTo>
                  <a:pt x="3190435" y="1276973"/>
                </a:lnTo>
                <a:lnTo>
                  <a:pt x="3199180" y="1321309"/>
                </a:lnTo>
                <a:lnTo>
                  <a:pt x="3206676" y="1365829"/>
                </a:lnTo>
                <a:lnTo>
                  <a:pt x="3212923" y="1410505"/>
                </a:lnTo>
                <a:lnTo>
                  <a:pt x="3217920" y="1455307"/>
                </a:lnTo>
                <a:lnTo>
                  <a:pt x="3221668" y="1500208"/>
                </a:lnTo>
                <a:lnTo>
                  <a:pt x="3224167" y="1545179"/>
                </a:lnTo>
                <a:lnTo>
                  <a:pt x="3225416" y="1590193"/>
                </a:lnTo>
                <a:lnTo>
                  <a:pt x="3225416" y="1635221"/>
                </a:lnTo>
                <a:lnTo>
                  <a:pt x="3224167" y="1680235"/>
                </a:lnTo>
                <a:lnTo>
                  <a:pt x="3221668" y="1725207"/>
                </a:lnTo>
                <a:lnTo>
                  <a:pt x="3217920" y="1770108"/>
                </a:lnTo>
                <a:lnTo>
                  <a:pt x="3212923" y="1814910"/>
                </a:lnTo>
                <a:lnTo>
                  <a:pt x="3206676" y="1859586"/>
                </a:lnTo>
                <a:lnTo>
                  <a:pt x="3199180" y="1904106"/>
                </a:lnTo>
                <a:lnTo>
                  <a:pt x="3190435" y="1948442"/>
                </a:lnTo>
                <a:lnTo>
                  <a:pt x="3180441" y="1992567"/>
                </a:lnTo>
                <a:lnTo>
                  <a:pt x="3169197" y="2036452"/>
                </a:lnTo>
                <a:lnTo>
                  <a:pt x="3156704" y="2080068"/>
                </a:lnTo>
                <a:lnTo>
                  <a:pt x="3142961" y="2123389"/>
                </a:lnTo>
                <a:lnTo>
                  <a:pt x="3127969" y="2166385"/>
                </a:lnTo>
                <a:lnTo>
                  <a:pt x="3111728" y="2209028"/>
                </a:lnTo>
                <a:lnTo>
                  <a:pt x="3094238" y="2251289"/>
                </a:lnTo>
                <a:lnTo>
                  <a:pt x="3075498" y="2293142"/>
                </a:lnTo>
                <a:lnTo>
                  <a:pt x="3055509" y="2334557"/>
                </a:lnTo>
                <a:lnTo>
                  <a:pt x="3034271" y="2375507"/>
                </a:lnTo>
                <a:lnTo>
                  <a:pt x="3011783" y="2415962"/>
                </a:lnTo>
                <a:lnTo>
                  <a:pt x="2988046" y="2455895"/>
                </a:lnTo>
                <a:lnTo>
                  <a:pt x="2963060" y="2495278"/>
                </a:lnTo>
                <a:lnTo>
                  <a:pt x="2936824" y="2534082"/>
                </a:lnTo>
                <a:lnTo>
                  <a:pt x="2909339" y="2572280"/>
                </a:lnTo>
                <a:lnTo>
                  <a:pt x="2880605" y="2609842"/>
                </a:lnTo>
                <a:lnTo>
                  <a:pt x="2850622" y="2646741"/>
                </a:lnTo>
                <a:lnTo>
                  <a:pt x="2819389" y="2682948"/>
                </a:lnTo>
                <a:lnTo>
                  <a:pt x="2786907" y="2718436"/>
                </a:lnTo>
                <a:lnTo>
                  <a:pt x="2753175" y="2753175"/>
                </a:lnTo>
                <a:lnTo>
                  <a:pt x="2718436" y="2786907"/>
                </a:lnTo>
                <a:lnTo>
                  <a:pt x="2682948" y="2819389"/>
                </a:lnTo>
                <a:lnTo>
                  <a:pt x="2646741" y="2850622"/>
                </a:lnTo>
                <a:lnTo>
                  <a:pt x="2609842" y="2880605"/>
                </a:lnTo>
                <a:lnTo>
                  <a:pt x="2572280" y="2909339"/>
                </a:lnTo>
                <a:lnTo>
                  <a:pt x="2534082" y="2936824"/>
                </a:lnTo>
                <a:lnTo>
                  <a:pt x="2495278" y="2963060"/>
                </a:lnTo>
                <a:lnTo>
                  <a:pt x="2455895" y="2988046"/>
                </a:lnTo>
                <a:lnTo>
                  <a:pt x="2415962" y="3011783"/>
                </a:lnTo>
                <a:lnTo>
                  <a:pt x="2375507" y="3034271"/>
                </a:lnTo>
                <a:lnTo>
                  <a:pt x="2334557" y="3055509"/>
                </a:lnTo>
                <a:lnTo>
                  <a:pt x="2293142" y="3075498"/>
                </a:lnTo>
                <a:lnTo>
                  <a:pt x="2251289" y="3094238"/>
                </a:lnTo>
                <a:lnTo>
                  <a:pt x="2209028" y="3111728"/>
                </a:lnTo>
                <a:lnTo>
                  <a:pt x="2166385" y="3127969"/>
                </a:lnTo>
                <a:lnTo>
                  <a:pt x="2123389" y="3142961"/>
                </a:lnTo>
                <a:lnTo>
                  <a:pt x="2080068" y="3156704"/>
                </a:lnTo>
                <a:lnTo>
                  <a:pt x="2036452" y="3169197"/>
                </a:lnTo>
                <a:lnTo>
                  <a:pt x="1992567" y="3180441"/>
                </a:lnTo>
                <a:lnTo>
                  <a:pt x="1948442" y="3190435"/>
                </a:lnTo>
                <a:lnTo>
                  <a:pt x="1904106" y="3199180"/>
                </a:lnTo>
                <a:lnTo>
                  <a:pt x="1859586" y="3206676"/>
                </a:lnTo>
                <a:lnTo>
                  <a:pt x="1814910" y="3212923"/>
                </a:lnTo>
                <a:lnTo>
                  <a:pt x="1770108" y="3217920"/>
                </a:lnTo>
                <a:lnTo>
                  <a:pt x="1725207" y="3221668"/>
                </a:lnTo>
                <a:lnTo>
                  <a:pt x="1680235" y="3224167"/>
                </a:lnTo>
                <a:lnTo>
                  <a:pt x="1635221" y="3225416"/>
                </a:lnTo>
                <a:lnTo>
                  <a:pt x="1590193" y="3225416"/>
                </a:lnTo>
                <a:lnTo>
                  <a:pt x="1545179" y="3224167"/>
                </a:lnTo>
                <a:lnTo>
                  <a:pt x="1500208" y="3221668"/>
                </a:lnTo>
                <a:lnTo>
                  <a:pt x="1455307" y="3217920"/>
                </a:lnTo>
                <a:lnTo>
                  <a:pt x="1410505" y="3212923"/>
                </a:lnTo>
                <a:lnTo>
                  <a:pt x="1365829" y="3206676"/>
                </a:lnTo>
                <a:lnTo>
                  <a:pt x="1321309" y="3199180"/>
                </a:lnTo>
                <a:lnTo>
                  <a:pt x="1276973" y="3190435"/>
                </a:lnTo>
                <a:lnTo>
                  <a:pt x="1232848" y="3180441"/>
                </a:lnTo>
                <a:lnTo>
                  <a:pt x="1188963" y="3169197"/>
                </a:lnTo>
                <a:lnTo>
                  <a:pt x="1145346" y="3156704"/>
                </a:lnTo>
                <a:lnTo>
                  <a:pt x="1102026" y="3142961"/>
                </a:lnTo>
                <a:lnTo>
                  <a:pt x="1059030" y="3127969"/>
                </a:lnTo>
                <a:lnTo>
                  <a:pt x="1016387" y="3111728"/>
                </a:lnTo>
                <a:lnTo>
                  <a:pt x="974126" y="3094238"/>
                </a:lnTo>
                <a:lnTo>
                  <a:pt x="932273" y="3075498"/>
                </a:lnTo>
                <a:lnTo>
                  <a:pt x="890858" y="3055509"/>
                </a:lnTo>
                <a:lnTo>
                  <a:pt x="849909" y="3034271"/>
                </a:lnTo>
                <a:lnTo>
                  <a:pt x="809453" y="3011783"/>
                </a:lnTo>
                <a:lnTo>
                  <a:pt x="769520" y="2988046"/>
                </a:lnTo>
                <a:lnTo>
                  <a:pt x="730137" y="2963060"/>
                </a:lnTo>
                <a:lnTo>
                  <a:pt x="691333" y="2936824"/>
                </a:lnTo>
                <a:lnTo>
                  <a:pt x="653136" y="2909339"/>
                </a:lnTo>
                <a:lnTo>
                  <a:pt x="615574" y="2880605"/>
                </a:lnTo>
                <a:lnTo>
                  <a:pt x="578675" y="2850622"/>
                </a:lnTo>
                <a:lnTo>
                  <a:pt x="542467" y="2819389"/>
                </a:lnTo>
                <a:lnTo>
                  <a:pt x="506980" y="2786907"/>
                </a:lnTo>
                <a:lnTo>
                  <a:pt x="472240" y="2753175"/>
                </a:lnTo>
                <a:lnTo>
                  <a:pt x="438509" y="2718436"/>
                </a:lnTo>
                <a:lnTo>
                  <a:pt x="406027" y="2682948"/>
                </a:lnTo>
                <a:lnTo>
                  <a:pt x="374794" y="2646741"/>
                </a:lnTo>
                <a:lnTo>
                  <a:pt x="344810" y="2609842"/>
                </a:lnTo>
                <a:lnTo>
                  <a:pt x="316076" y="2572280"/>
                </a:lnTo>
                <a:lnTo>
                  <a:pt x="288591" y="2534082"/>
                </a:lnTo>
                <a:lnTo>
                  <a:pt x="262356" y="2495278"/>
                </a:lnTo>
                <a:lnTo>
                  <a:pt x="237369" y="2455895"/>
                </a:lnTo>
                <a:lnTo>
                  <a:pt x="213632" y="2415962"/>
                </a:lnTo>
                <a:lnTo>
                  <a:pt x="191145" y="2375507"/>
                </a:lnTo>
                <a:lnTo>
                  <a:pt x="169906" y="2334557"/>
                </a:lnTo>
                <a:lnTo>
                  <a:pt x="149917" y="2293142"/>
                </a:lnTo>
                <a:lnTo>
                  <a:pt x="131178" y="2251289"/>
                </a:lnTo>
                <a:lnTo>
                  <a:pt x="113687" y="2209028"/>
                </a:lnTo>
                <a:lnTo>
                  <a:pt x="97446" y="2166385"/>
                </a:lnTo>
                <a:lnTo>
                  <a:pt x="82454" y="2123389"/>
                </a:lnTo>
                <a:lnTo>
                  <a:pt x="68712" y="2080068"/>
                </a:lnTo>
                <a:lnTo>
                  <a:pt x="56219" y="2036452"/>
                </a:lnTo>
                <a:lnTo>
                  <a:pt x="44975" y="1992567"/>
                </a:lnTo>
                <a:lnTo>
                  <a:pt x="34980" y="1948442"/>
                </a:lnTo>
                <a:lnTo>
                  <a:pt x="26235" y="1904106"/>
                </a:lnTo>
                <a:lnTo>
                  <a:pt x="18739" y="1859586"/>
                </a:lnTo>
                <a:lnTo>
                  <a:pt x="12493" y="1814910"/>
                </a:lnTo>
                <a:lnTo>
                  <a:pt x="7495" y="1770108"/>
                </a:lnTo>
                <a:lnTo>
                  <a:pt x="3747" y="1725207"/>
                </a:lnTo>
                <a:lnTo>
                  <a:pt x="1249" y="1680235"/>
                </a:lnTo>
                <a:lnTo>
                  <a:pt x="0" y="1635221"/>
                </a:lnTo>
                <a:lnTo>
                  <a:pt x="0" y="1590193"/>
                </a:lnTo>
                <a:lnTo>
                  <a:pt x="1249" y="1545179"/>
                </a:lnTo>
                <a:lnTo>
                  <a:pt x="3747" y="1500208"/>
                </a:lnTo>
                <a:lnTo>
                  <a:pt x="7495" y="1455307"/>
                </a:lnTo>
                <a:lnTo>
                  <a:pt x="12493" y="1410505"/>
                </a:lnTo>
                <a:lnTo>
                  <a:pt x="18739" y="1365829"/>
                </a:lnTo>
                <a:lnTo>
                  <a:pt x="26235" y="1321309"/>
                </a:lnTo>
                <a:lnTo>
                  <a:pt x="34980" y="1276973"/>
                </a:lnTo>
                <a:lnTo>
                  <a:pt x="44975" y="1232848"/>
                </a:lnTo>
                <a:lnTo>
                  <a:pt x="56219" y="1188963"/>
                </a:lnTo>
                <a:lnTo>
                  <a:pt x="68712" y="1145346"/>
                </a:lnTo>
                <a:lnTo>
                  <a:pt x="82454" y="1102026"/>
                </a:lnTo>
                <a:lnTo>
                  <a:pt x="97446" y="1059030"/>
                </a:lnTo>
                <a:lnTo>
                  <a:pt x="113687" y="1016387"/>
                </a:lnTo>
                <a:lnTo>
                  <a:pt x="131178" y="974126"/>
                </a:lnTo>
                <a:lnTo>
                  <a:pt x="149917" y="932273"/>
                </a:lnTo>
                <a:lnTo>
                  <a:pt x="169906" y="890858"/>
                </a:lnTo>
                <a:lnTo>
                  <a:pt x="191145" y="849909"/>
                </a:lnTo>
                <a:lnTo>
                  <a:pt x="213632" y="809453"/>
                </a:lnTo>
                <a:lnTo>
                  <a:pt x="237369" y="769520"/>
                </a:lnTo>
                <a:lnTo>
                  <a:pt x="262356" y="730137"/>
                </a:lnTo>
                <a:lnTo>
                  <a:pt x="288591" y="691333"/>
                </a:lnTo>
                <a:lnTo>
                  <a:pt x="316076" y="653136"/>
                </a:lnTo>
                <a:lnTo>
                  <a:pt x="344810" y="615574"/>
                </a:lnTo>
                <a:lnTo>
                  <a:pt x="374794" y="578675"/>
                </a:lnTo>
                <a:lnTo>
                  <a:pt x="406027" y="542467"/>
                </a:lnTo>
                <a:lnTo>
                  <a:pt x="438509" y="506980"/>
                </a:lnTo>
                <a:lnTo>
                  <a:pt x="472240" y="472240"/>
                </a:lnTo>
                <a:lnTo>
                  <a:pt x="506980" y="438509"/>
                </a:lnTo>
                <a:lnTo>
                  <a:pt x="542467" y="406027"/>
                </a:lnTo>
                <a:lnTo>
                  <a:pt x="578675" y="374794"/>
                </a:lnTo>
                <a:lnTo>
                  <a:pt x="615574" y="344810"/>
                </a:lnTo>
                <a:lnTo>
                  <a:pt x="653136" y="316076"/>
                </a:lnTo>
                <a:lnTo>
                  <a:pt x="691333" y="288591"/>
                </a:lnTo>
                <a:lnTo>
                  <a:pt x="730137" y="262356"/>
                </a:lnTo>
                <a:lnTo>
                  <a:pt x="769520" y="237369"/>
                </a:lnTo>
                <a:lnTo>
                  <a:pt x="809453" y="213632"/>
                </a:lnTo>
                <a:lnTo>
                  <a:pt x="849909" y="191145"/>
                </a:lnTo>
                <a:lnTo>
                  <a:pt x="890858" y="169906"/>
                </a:lnTo>
                <a:lnTo>
                  <a:pt x="932273" y="149917"/>
                </a:lnTo>
                <a:lnTo>
                  <a:pt x="974126" y="131178"/>
                </a:lnTo>
                <a:lnTo>
                  <a:pt x="1016387" y="113687"/>
                </a:lnTo>
                <a:lnTo>
                  <a:pt x="1059030" y="97446"/>
                </a:lnTo>
                <a:lnTo>
                  <a:pt x="1102026" y="82454"/>
                </a:lnTo>
                <a:lnTo>
                  <a:pt x="1145346" y="68712"/>
                </a:lnTo>
                <a:lnTo>
                  <a:pt x="1188963" y="56219"/>
                </a:lnTo>
                <a:lnTo>
                  <a:pt x="1232848" y="44975"/>
                </a:lnTo>
                <a:lnTo>
                  <a:pt x="1276973" y="34980"/>
                </a:lnTo>
                <a:lnTo>
                  <a:pt x="1321309" y="26235"/>
                </a:lnTo>
                <a:lnTo>
                  <a:pt x="1365829" y="18739"/>
                </a:lnTo>
                <a:lnTo>
                  <a:pt x="1410505" y="12493"/>
                </a:lnTo>
                <a:lnTo>
                  <a:pt x="1455307" y="7495"/>
                </a:lnTo>
                <a:lnTo>
                  <a:pt x="1500208" y="3747"/>
                </a:lnTo>
                <a:lnTo>
                  <a:pt x="1545179" y="1249"/>
                </a:lnTo>
                <a:lnTo>
                  <a:pt x="1590193" y="0"/>
                </a:lnTo>
                <a:lnTo>
                  <a:pt x="1635221" y="0"/>
                </a:lnTo>
                <a:lnTo>
                  <a:pt x="1680235" y="1249"/>
                </a:lnTo>
                <a:lnTo>
                  <a:pt x="1725207" y="3747"/>
                </a:lnTo>
                <a:lnTo>
                  <a:pt x="1770108" y="7495"/>
                </a:lnTo>
                <a:lnTo>
                  <a:pt x="1814910" y="12493"/>
                </a:lnTo>
                <a:lnTo>
                  <a:pt x="1859586" y="18739"/>
                </a:lnTo>
                <a:lnTo>
                  <a:pt x="1904106" y="26235"/>
                </a:lnTo>
                <a:lnTo>
                  <a:pt x="1948442" y="34980"/>
                </a:lnTo>
                <a:lnTo>
                  <a:pt x="1992567" y="44975"/>
                </a:lnTo>
                <a:lnTo>
                  <a:pt x="2036452" y="56219"/>
                </a:lnTo>
                <a:lnTo>
                  <a:pt x="2080068" y="68712"/>
                </a:lnTo>
                <a:lnTo>
                  <a:pt x="2123389" y="82454"/>
                </a:lnTo>
                <a:lnTo>
                  <a:pt x="2166385" y="97446"/>
                </a:lnTo>
                <a:lnTo>
                  <a:pt x="2209028" y="113687"/>
                </a:lnTo>
                <a:lnTo>
                  <a:pt x="2251289" y="131178"/>
                </a:lnTo>
                <a:lnTo>
                  <a:pt x="2293142" y="149917"/>
                </a:lnTo>
                <a:lnTo>
                  <a:pt x="2334557" y="169906"/>
                </a:lnTo>
                <a:lnTo>
                  <a:pt x="2375507" y="191145"/>
                </a:lnTo>
                <a:lnTo>
                  <a:pt x="2415962" y="213632"/>
                </a:lnTo>
                <a:lnTo>
                  <a:pt x="2455895" y="237369"/>
                </a:lnTo>
                <a:lnTo>
                  <a:pt x="2495278" y="262356"/>
                </a:lnTo>
                <a:lnTo>
                  <a:pt x="2534082" y="288591"/>
                </a:lnTo>
                <a:lnTo>
                  <a:pt x="2572280" y="316076"/>
                </a:lnTo>
                <a:lnTo>
                  <a:pt x="2609842" y="344810"/>
                </a:lnTo>
                <a:lnTo>
                  <a:pt x="2646741" y="374794"/>
                </a:lnTo>
                <a:lnTo>
                  <a:pt x="2682948" y="406027"/>
                </a:lnTo>
                <a:lnTo>
                  <a:pt x="2718436" y="438509"/>
                </a:lnTo>
                <a:lnTo>
                  <a:pt x="2753175" y="472240"/>
                </a:lnTo>
                <a:close/>
              </a:path>
            </a:pathLst>
          </a:custGeom>
          <a:ln w="115179">
            <a:solidFill>
              <a:srgbClr val="369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3683217" y="6895990"/>
            <a:ext cx="2317115" cy="157543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0"/>
              </a:spcBef>
            </a:pPr>
            <a:r>
              <a:rPr sz="4450" b="1" spc="120" dirty="0">
                <a:solidFill>
                  <a:srgbClr val="FFFFFF"/>
                </a:solidFill>
                <a:latin typeface="Lucida Sans"/>
                <a:cs typeface="Lucida Sans"/>
              </a:rPr>
              <a:t>3M</a:t>
            </a:r>
            <a:endParaRPr sz="445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450" b="1" spc="-120" dirty="0">
                <a:solidFill>
                  <a:srgbClr val="FFFFFF"/>
                </a:solidFill>
                <a:latin typeface="Lucida Sans"/>
                <a:cs typeface="Lucida Sans"/>
              </a:rPr>
              <a:t>Athletes</a:t>
            </a:r>
            <a:endParaRPr sz="4450">
              <a:latin typeface="Lucida Sans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588353" y="6086181"/>
            <a:ext cx="3424674" cy="3424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687987" y="6164869"/>
            <a:ext cx="3225414" cy="3225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687982" y="6164869"/>
            <a:ext cx="3225800" cy="3225800"/>
          </a:xfrm>
          <a:custGeom>
            <a:avLst/>
            <a:gdLst/>
            <a:ahLst/>
            <a:cxnLst/>
            <a:rect l="l" t="t" r="r" b="b"/>
            <a:pathLst>
              <a:path w="3225800" h="3225800">
                <a:moveTo>
                  <a:pt x="2753174" y="472240"/>
                </a:moveTo>
                <a:lnTo>
                  <a:pt x="2786906" y="506980"/>
                </a:lnTo>
                <a:lnTo>
                  <a:pt x="2819388" y="542467"/>
                </a:lnTo>
                <a:lnTo>
                  <a:pt x="2850621" y="578675"/>
                </a:lnTo>
                <a:lnTo>
                  <a:pt x="2880604" y="615574"/>
                </a:lnTo>
                <a:lnTo>
                  <a:pt x="2909338" y="653136"/>
                </a:lnTo>
                <a:lnTo>
                  <a:pt x="2936823" y="691333"/>
                </a:lnTo>
                <a:lnTo>
                  <a:pt x="2963059" y="730137"/>
                </a:lnTo>
                <a:lnTo>
                  <a:pt x="2988045" y="769520"/>
                </a:lnTo>
                <a:lnTo>
                  <a:pt x="3011782" y="809453"/>
                </a:lnTo>
                <a:lnTo>
                  <a:pt x="3034270" y="849909"/>
                </a:lnTo>
                <a:lnTo>
                  <a:pt x="3055508" y="890858"/>
                </a:lnTo>
                <a:lnTo>
                  <a:pt x="3075497" y="932273"/>
                </a:lnTo>
                <a:lnTo>
                  <a:pt x="3094237" y="974126"/>
                </a:lnTo>
                <a:lnTo>
                  <a:pt x="3111727" y="1016387"/>
                </a:lnTo>
                <a:lnTo>
                  <a:pt x="3127968" y="1059030"/>
                </a:lnTo>
                <a:lnTo>
                  <a:pt x="3142960" y="1102026"/>
                </a:lnTo>
                <a:lnTo>
                  <a:pt x="3156703" y="1145346"/>
                </a:lnTo>
                <a:lnTo>
                  <a:pt x="3169196" y="1188963"/>
                </a:lnTo>
                <a:lnTo>
                  <a:pt x="3180440" y="1232848"/>
                </a:lnTo>
                <a:lnTo>
                  <a:pt x="3190434" y="1276973"/>
                </a:lnTo>
                <a:lnTo>
                  <a:pt x="3199179" y="1321309"/>
                </a:lnTo>
                <a:lnTo>
                  <a:pt x="3206675" y="1365829"/>
                </a:lnTo>
                <a:lnTo>
                  <a:pt x="3212922" y="1410505"/>
                </a:lnTo>
                <a:lnTo>
                  <a:pt x="3217919" y="1455307"/>
                </a:lnTo>
                <a:lnTo>
                  <a:pt x="3221667" y="1500208"/>
                </a:lnTo>
                <a:lnTo>
                  <a:pt x="3224166" y="1545179"/>
                </a:lnTo>
                <a:lnTo>
                  <a:pt x="3225415" y="1590193"/>
                </a:lnTo>
                <a:lnTo>
                  <a:pt x="3225415" y="1635221"/>
                </a:lnTo>
                <a:lnTo>
                  <a:pt x="3224166" y="1680235"/>
                </a:lnTo>
                <a:lnTo>
                  <a:pt x="3221667" y="1725207"/>
                </a:lnTo>
                <a:lnTo>
                  <a:pt x="3217919" y="1770108"/>
                </a:lnTo>
                <a:lnTo>
                  <a:pt x="3212922" y="1814910"/>
                </a:lnTo>
                <a:lnTo>
                  <a:pt x="3206675" y="1859585"/>
                </a:lnTo>
                <a:lnTo>
                  <a:pt x="3199179" y="1904105"/>
                </a:lnTo>
                <a:lnTo>
                  <a:pt x="3190434" y="1948442"/>
                </a:lnTo>
                <a:lnTo>
                  <a:pt x="3180440" y="1992567"/>
                </a:lnTo>
                <a:lnTo>
                  <a:pt x="3169196" y="2036451"/>
                </a:lnTo>
                <a:lnTo>
                  <a:pt x="3156703" y="2080068"/>
                </a:lnTo>
                <a:lnTo>
                  <a:pt x="3142960" y="2123389"/>
                </a:lnTo>
                <a:lnTo>
                  <a:pt x="3127968" y="2166384"/>
                </a:lnTo>
                <a:lnTo>
                  <a:pt x="3111727" y="2209027"/>
                </a:lnTo>
                <a:lnTo>
                  <a:pt x="3094237" y="2251289"/>
                </a:lnTo>
                <a:lnTo>
                  <a:pt x="3075497" y="2293142"/>
                </a:lnTo>
                <a:lnTo>
                  <a:pt x="3055508" y="2334557"/>
                </a:lnTo>
                <a:lnTo>
                  <a:pt x="3034270" y="2375506"/>
                </a:lnTo>
                <a:lnTo>
                  <a:pt x="3011782" y="2415961"/>
                </a:lnTo>
                <a:lnTo>
                  <a:pt x="2988045" y="2455895"/>
                </a:lnTo>
                <a:lnTo>
                  <a:pt x="2963059" y="2495277"/>
                </a:lnTo>
                <a:lnTo>
                  <a:pt x="2936823" y="2534081"/>
                </a:lnTo>
                <a:lnTo>
                  <a:pt x="2909338" y="2572279"/>
                </a:lnTo>
                <a:lnTo>
                  <a:pt x="2880604" y="2609841"/>
                </a:lnTo>
                <a:lnTo>
                  <a:pt x="2850621" y="2646740"/>
                </a:lnTo>
                <a:lnTo>
                  <a:pt x="2819388" y="2682947"/>
                </a:lnTo>
                <a:lnTo>
                  <a:pt x="2786906" y="2718435"/>
                </a:lnTo>
                <a:lnTo>
                  <a:pt x="2753174" y="2753174"/>
                </a:lnTo>
                <a:lnTo>
                  <a:pt x="2718435" y="2786906"/>
                </a:lnTo>
                <a:lnTo>
                  <a:pt x="2682947" y="2819388"/>
                </a:lnTo>
                <a:lnTo>
                  <a:pt x="2646740" y="2850621"/>
                </a:lnTo>
                <a:lnTo>
                  <a:pt x="2609841" y="2880604"/>
                </a:lnTo>
                <a:lnTo>
                  <a:pt x="2572279" y="2909338"/>
                </a:lnTo>
                <a:lnTo>
                  <a:pt x="2534081" y="2936823"/>
                </a:lnTo>
                <a:lnTo>
                  <a:pt x="2495277" y="2963059"/>
                </a:lnTo>
                <a:lnTo>
                  <a:pt x="2455895" y="2988045"/>
                </a:lnTo>
                <a:lnTo>
                  <a:pt x="2415961" y="3011782"/>
                </a:lnTo>
                <a:lnTo>
                  <a:pt x="2375506" y="3034270"/>
                </a:lnTo>
                <a:lnTo>
                  <a:pt x="2334557" y="3055508"/>
                </a:lnTo>
                <a:lnTo>
                  <a:pt x="2293142" y="3075497"/>
                </a:lnTo>
                <a:lnTo>
                  <a:pt x="2251289" y="3094237"/>
                </a:lnTo>
                <a:lnTo>
                  <a:pt x="2209027" y="3111727"/>
                </a:lnTo>
                <a:lnTo>
                  <a:pt x="2166384" y="3127968"/>
                </a:lnTo>
                <a:lnTo>
                  <a:pt x="2123389" y="3142960"/>
                </a:lnTo>
                <a:lnTo>
                  <a:pt x="2080068" y="3156703"/>
                </a:lnTo>
                <a:lnTo>
                  <a:pt x="2036451" y="3169196"/>
                </a:lnTo>
                <a:lnTo>
                  <a:pt x="1992567" y="3180440"/>
                </a:lnTo>
                <a:lnTo>
                  <a:pt x="1948442" y="3190434"/>
                </a:lnTo>
                <a:lnTo>
                  <a:pt x="1904105" y="3199179"/>
                </a:lnTo>
                <a:lnTo>
                  <a:pt x="1859585" y="3206675"/>
                </a:lnTo>
                <a:lnTo>
                  <a:pt x="1814910" y="3212922"/>
                </a:lnTo>
                <a:lnTo>
                  <a:pt x="1770108" y="3217919"/>
                </a:lnTo>
                <a:lnTo>
                  <a:pt x="1725207" y="3221667"/>
                </a:lnTo>
                <a:lnTo>
                  <a:pt x="1680235" y="3224166"/>
                </a:lnTo>
                <a:lnTo>
                  <a:pt x="1635221" y="3225415"/>
                </a:lnTo>
                <a:lnTo>
                  <a:pt x="1590193" y="3225415"/>
                </a:lnTo>
                <a:lnTo>
                  <a:pt x="1545179" y="3224166"/>
                </a:lnTo>
                <a:lnTo>
                  <a:pt x="1500208" y="3221667"/>
                </a:lnTo>
                <a:lnTo>
                  <a:pt x="1455307" y="3217919"/>
                </a:lnTo>
                <a:lnTo>
                  <a:pt x="1410505" y="3212922"/>
                </a:lnTo>
                <a:lnTo>
                  <a:pt x="1365829" y="3206675"/>
                </a:lnTo>
                <a:lnTo>
                  <a:pt x="1321309" y="3199179"/>
                </a:lnTo>
                <a:lnTo>
                  <a:pt x="1276973" y="3190434"/>
                </a:lnTo>
                <a:lnTo>
                  <a:pt x="1232848" y="3180440"/>
                </a:lnTo>
                <a:lnTo>
                  <a:pt x="1188963" y="3169196"/>
                </a:lnTo>
                <a:lnTo>
                  <a:pt x="1145346" y="3156703"/>
                </a:lnTo>
                <a:lnTo>
                  <a:pt x="1102026" y="3142960"/>
                </a:lnTo>
                <a:lnTo>
                  <a:pt x="1059030" y="3127968"/>
                </a:lnTo>
                <a:lnTo>
                  <a:pt x="1016387" y="3111727"/>
                </a:lnTo>
                <a:lnTo>
                  <a:pt x="974126" y="3094237"/>
                </a:lnTo>
                <a:lnTo>
                  <a:pt x="932273" y="3075497"/>
                </a:lnTo>
                <a:lnTo>
                  <a:pt x="890858" y="3055508"/>
                </a:lnTo>
                <a:lnTo>
                  <a:pt x="849909" y="3034270"/>
                </a:lnTo>
                <a:lnTo>
                  <a:pt x="809453" y="3011782"/>
                </a:lnTo>
                <a:lnTo>
                  <a:pt x="769520" y="2988045"/>
                </a:lnTo>
                <a:lnTo>
                  <a:pt x="730137" y="2963059"/>
                </a:lnTo>
                <a:lnTo>
                  <a:pt x="691333" y="2936823"/>
                </a:lnTo>
                <a:lnTo>
                  <a:pt x="653136" y="2909338"/>
                </a:lnTo>
                <a:lnTo>
                  <a:pt x="615574" y="2880604"/>
                </a:lnTo>
                <a:lnTo>
                  <a:pt x="578675" y="2850621"/>
                </a:lnTo>
                <a:lnTo>
                  <a:pt x="542467" y="2819388"/>
                </a:lnTo>
                <a:lnTo>
                  <a:pt x="506980" y="2786906"/>
                </a:lnTo>
                <a:lnTo>
                  <a:pt x="472240" y="2753174"/>
                </a:lnTo>
                <a:lnTo>
                  <a:pt x="438509" y="2718435"/>
                </a:lnTo>
                <a:lnTo>
                  <a:pt x="406027" y="2682947"/>
                </a:lnTo>
                <a:lnTo>
                  <a:pt x="374794" y="2646740"/>
                </a:lnTo>
                <a:lnTo>
                  <a:pt x="344810" y="2609841"/>
                </a:lnTo>
                <a:lnTo>
                  <a:pt x="316076" y="2572279"/>
                </a:lnTo>
                <a:lnTo>
                  <a:pt x="288591" y="2534081"/>
                </a:lnTo>
                <a:lnTo>
                  <a:pt x="262355" y="2495277"/>
                </a:lnTo>
                <a:lnTo>
                  <a:pt x="237369" y="2455895"/>
                </a:lnTo>
                <a:lnTo>
                  <a:pt x="213632" y="2415961"/>
                </a:lnTo>
                <a:lnTo>
                  <a:pt x="191145" y="2375506"/>
                </a:lnTo>
                <a:lnTo>
                  <a:pt x="169906" y="2334557"/>
                </a:lnTo>
                <a:lnTo>
                  <a:pt x="149917" y="2293142"/>
                </a:lnTo>
                <a:lnTo>
                  <a:pt x="131177" y="2251289"/>
                </a:lnTo>
                <a:lnTo>
                  <a:pt x="113687" y="2209027"/>
                </a:lnTo>
                <a:lnTo>
                  <a:pt x="97446" y="2166384"/>
                </a:lnTo>
                <a:lnTo>
                  <a:pt x="82454" y="2123389"/>
                </a:lnTo>
                <a:lnTo>
                  <a:pt x="68712" y="2080068"/>
                </a:lnTo>
                <a:lnTo>
                  <a:pt x="56219" y="2036451"/>
                </a:lnTo>
                <a:lnTo>
                  <a:pt x="44975" y="1992567"/>
                </a:lnTo>
                <a:lnTo>
                  <a:pt x="34980" y="1948442"/>
                </a:lnTo>
                <a:lnTo>
                  <a:pt x="26235" y="1904105"/>
                </a:lnTo>
                <a:lnTo>
                  <a:pt x="18739" y="1859585"/>
                </a:lnTo>
                <a:lnTo>
                  <a:pt x="12493" y="1814910"/>
                </a:lnTo>
                <a:lnTo>
                  <a:pt x="7495" y="1770108"/>
                </a:lnTo>
                <a:lnTo>
                  <a:pt x="3747" y="1725207"/>
                </a:lnTo>
                <a:lnTo>
                  <a:pt x="1249" y="1680235"/>
                </a:lnTo>
                <a:lnTo>
                  <a:pt x="0" y="1635221"/>
                </a:lnTo>
                <a:lnTo>
                  <a:pt x="0" y="1590193"/>
                </a:lnTo>
                <a:lnTo>
                  <a:pt x="1249" y="1545179"/>
                </a:lnTo>
                <a:lnTo>
                  <a:pt x="3747" y="1500208"/>
                </a:lnTo>
                <a:lnTo>
                  <a:pt x="7495" y="1455307"/>
                </a:lnTo>
                <a:lnTo>
                  <a:pt x="12493" y="1410505"/>
                </a:lnTo>
                <a:lnTo>
                  <a:pt x="18739" y="1365829"/>
                </a:lnTo>
                <a:lnTo>
                  <a:pt x="26235" y="1321309"/>
                </a:lnTo>
                <a:lnTo>
                  <a:pt x="34980" y="1276973"/>
                </a:lnTo>
                <a:lnTo>
                  <a:pt x="44975" y="1232848"/>
                </a:lnTo>
                <a:lnTo>
                  <a:pt x="56219" y="1188963"/>
                </a:lnTo>
                <a:lnTo>
                  <a:pt x="68712" y="1145346"/>
                </a:lnTo>
                <a:lnTo>
                  <a:pt x="82454" y="1102026"/>
                </a:lnTo>
                <a:lnTo>
                  <a:pt x="97446" y="1059030"/>
                </a:lnTo>
                <a:lnTo>
                  <a:pt x="113687" y="1016387"/>
                </a:lnTo>
                <a:lnTo>
                  <a:pt x="131177" y="974126"/>
                </a:lnTo>
                <a:lnTo>
                  <a:pt x="149917" y="932273"/>
                </a:lnTo>
                <a:lnTo>
                  <a:pt x="169906" y="890858"/>
                </a:lnTo>
                <a:lnTo>
                  <a:pt x="191145" y="849909"/>
                </a:lnTo>
                <a:lnTo>
                  <a:pt x="213632" y="809453"/>
                </a:lnTo>
                <a:lnTo>
                  <a:pt x="237369" y="769520"/>
                </a:lnTo>
                <a:lnTo>
                  <a:pt x="262355" y="730137"/>
                </a:lnTo>
                <a:lnTo>
                  <a:pt x="288591" y="691333"/>
                </a:lnTo>
                <a:lnTo>
                  <a:pt x="316076" y="653136"/>
                </a:lnTo>
                <a:lnTo>
                  <a:pt x="344810" y="615574"/>
                </a:lnTo>
                <a:lnTo>
                  <a:pt x="374794" y="578675"/>
                </a:lnTo>
                <a:lnTo>
                  <a:pt x="406027" y="542467"/>
                </a:lnTo>
                <a:lnTo>
                  <a:pt x="438509" y="506980"/>
                </a:lnTo>
                <a:lnTo>
                  <a:pt x="472240" y="472240"/>
                </a:lnTo>
                <a:lnTo>
                  <a:pt x="506980" y="438509"/>
                </a:lnTo>
                <a:lnTo>
                  <a:pt x="542467" y="406027"/>
                </a:lnTo>
                <a:lnTo>
                  <a:pt x="578675" y="374794"/>
                </a:lnTo>
                <a:lnTo>
                  <a:pt x="615574" y="344810"/>
                </a:lnTo>
                <a:lnTo>
                  <a:pt x="653136" y="316076"/>
                </a:lnTo>
                <a:lnTo>
                  <a:pt x="691333" y="288591"/>
                </a:lnTo>
                <a:lnTo>
                  <a:pt x="730137" y="262355"/>
                </a:lnTo>
                <a:lnTo>
                  <a:pt x="769520" y="237369"/>
                </a:lnTo>
                <a:lnTo>
                  <a:pt x="809453" y="213632"/>
                </a:lnTo>
                <a:lnTo>
                  <a:pt x="849909" y="191145"/>
                </a:lnTo>
                <a:lnTo>
                  <a:pt x="890858" y="169906"/>
                </a:lnTo>
                <a:lnTo>
                  <a:pt x="932273" y="149917"/>
                </a:lnTo>
                <a:lnTo>
                  <a:pt x="974126" y="131177"/>
                </a:lnTo>
                <a:lnTo>
                  <a:pt x="1016387" y="113687"/>
                </a:lnTo>
                <a:lnTo>
                  <a:pt x="1059030" y="97446"/>
                </a:lnTo>
                <a:lnTo>
                  <a:pt x="1102026" y="82454"/>
                </a:lnTo>
                <a:lnTo>
                  <a:pt x="1145346" y="68712"/>
                </a:lnTo>
                <a:lnTo>
                  <a:pt x="1188963" y="56219"/>
                </a:lnTo>
                <a:lnTo>
                  <a:pt x="1232848" y="44975"/>
                </a:lnTo>
                <a:lnTo>
                  <a:pt x="1276973" y="34980"/>
                </a:lnTo>
                <a:lnTo>
                  <a:pt x="1321309" y="26235"/>
                </a:lnTo>
                <a:lnTo>
                  <a:pt x="1365829" y="18739"/>
                </a:lnTo>
                <a:lnTo>
                  <a:pt x="1410505" y="12493"/>
                </a:lnTo>
                <a:lnTo>
                  <a:pt x="1455307" y="7495"/>
                </a:lnTo>
                <a:lnTo>
                  <a:pt x="1500208" y="3747"/>
                </a:lnTo>
                <a:lnTo>
                  <a:pt x="1545179" y="1249"/>
                </a:lnTo>
                <a:lnTo>
                  <a:pt x="1590193" y="0"/>
                </a:lnTo>
                <a:lnTo>
                  <a:pt x="1635221" y="0"/>
                </a:lnTo>
                <a:lnTo>
                  <a:pt x="1680235" y="1249"/>
                </a:lnTo>
                <a:lnTo>
                  <a:pt x="1725207" y="3747"/>
                </a:lnTo>
                <a:lnTo>
                  <a:pt x="1770108" y="7495"/>
                </a:lnTo>
                <a:lnTo>
                  <a:pt x="1814910" y="12493"/>
                </a:lnTo>
                <a:lnTo>
                  <a:pt x="1859585" y="18739"/>
                </a:lnTo>
                <a:lnTo>
                  <a:pt x="1904105" y="26235"/>
                </a:lnTo>
                <a:lnTo>
                  <a:pt x="1948442" y="34980"/>
                </a:lnTo>
                <a:lnTo>
                  <a:pt x="1992567" y="44975"/>
                </a:lnTo>
                <a:lnTo>
                  <a:pt x="2036451" y="56219"/>
                </a:lnTo>
                <a:lnTo>
                  <a:pt x="2080068" y="68712"/>
                </a:lnTo>
                <a:lnTo>
                  <a:pt x="2123389" y="82454"/>
                </a:lnTo>
                <a:lnTo>
                  <a:pt x="2166384" y="97446"/>
                </a:lnTo>
                <a:lnTo>
                  <a:pt x="2209027" y="113687"/>
                </a:lnTo>
                <a:lnTo>
                  <a:pt x="2251289" y="131177"/>
                </a:lnTo>
                <a:lnTo>
                  <a:pt x="2293142" y="149917"/>
                </a:lnTo>
                <a:lnTo>
                  <a:pt x="2334557" y="169906"/>
                </a:lnTo>
                <a:lnTo>
                  <a:pt x="2375506" y="191145"/>
                </a:lnTo>
                <a:lnTo>
                  <a:pt x="2415961" y="213632"/>
                </a:lnTo>
                <a:lnTo>
                  <a:pt x="2455895" y="237369"/>
                </a:lnTo>
                <a:lnTo>
                  <a:pt x="2495277" y="262355"/>
                </a:lnTo>
                <a:lnTo>
                  <a:pt x="2534081" y="288591"/>
                </a:lnTo>
                <a:lnTo>
                  <a:pt x="2572279" y="316076"/>
                </a:lnTo>
                <a:lnTo>
                  <a:pt x="2609841" y="344810"/>
                </a:lnTo>
                <a:lnTo>
                  <a:pt x="2646740" y="374794"/>
                </a:lnTo>
                <a:lnTo>
                  <a:pt x="2682947" y="406027"/>
                </a:lnTo>
                <a:lnTo>
                  <a:pt x="2718435" y="438509"/>
                </a:lnTo>
                <a:lnTo>
                  <a:pt x="2753174" y="472240"/>
                </a:lnTo>
                <a:close/>
              </a:path>
            </a:pathLst>
          </a:custGeom>
          <a:ln w="115179">
            <a:solidFill>
              <a:srgbClr val="66C2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7065313" y="6971380"/>
            <a:ext cx="2474595" cy="14497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780"/>
              </a:spcBef>
            </a:pPr>
            <a:r>
              <a:rPr sz="4100" b="1" spc="40" dirty="0">
                <a:solidFill>
                  <a:srgbClr val="FFFFFF"/>
                </a:solidFill>
                <a:latin typeface="Lucida Sans"/>
                <a:cs typeface="Lucida Sans"/>
              </a:rPr>
              <a:t>241</a:t>
            </a:r>
            <a:endParaRPr sz="410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4100" b="1" spc="-140" dirty="0">
                <a:solidFill>
                  <a:srgbClr val="FFFFFF"/>
                </a:solidFill>
                <a:latin typeface="Lucida Sans"/>
                <a:cs typeface="Lucida Sans"/>
              </a:rPr>
              <a:t>Countries</a:t>
            </a:r>
            <a:endParaRPr sz="4100">
              <a:latin typeface="Lucida Sans"/>
              <a:cs typeface="Lucida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79786" y="5484259"/>
            <a:ext cx="4039267" cy="396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21798" y="5515823"/>
            <a:ext cx="3955242" cy="3873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976768" y="5754663"/>
            <a:ext cx="3040380" cy="275844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965"/>
              </a:spcBef>
            </a:pPr>
            <a:r>
              <a:rPr sz="5250" b="1" spc="55" dirty="0">
                <a:solidFill>
                  <a:srgbClr val="FFFFFF"/>
                </a:solidFill>
                <a:latin typeface="Lucida Sans"/>
                <a:cs typeface="Lucida Sans"/>
              </a:rPr>
              <a:t>21</a:t>
            </a:r>
            <a:endParaRPr sz="5250">
              <a:latin typeface="Lucida Sans"/>
              <a:cs typeface="Lucida Sans"/>
            </a:endParaRPr>
          </a:p>
          <a:p>
            <a:pPr marL="12700" marR="5080" indent="10795" algn="ctr">
              <a:lnSpc>
                <a:spcPts val="7170"/>
              </a:lnSpc>
              <a:spcBef>
                <a:spcPts val="390"/>
              </a:spcBef>
            </a:pPr>
            <a:r>
              <a:rPr sz="5250" b="1" spc="-75" dirty="0">
                <a:solidFill>
                  <a:srgbClr val="FFFFFF"/>
                </a:solidFill>
                <a:latin typeface="Lucida Sans"/>
                <a:cs typeface="Lucida Sans"/>
              </a:rPr>
              <a:t>Million  </a:t>
            </a:r>
            <a:r>
              <a:rPr sz="5250" b="1" spc="-150" dirty="0">
                <a:solidFill>
                  <a:srgbClr val="FFFFFF"/>
                </a:solidFill>
                <a:latin typeface="Lucida Sans"/>
                <a:cs typeface="Lucida Sans"/>
              </a:rPr>
              <a:t>Activities</a:t>
            </a:r>
            <a:endParaRPr sz="5250">
              <a:latin typeface="Lucida Sans"/>
              <a:cs typeface="Lucida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66755" y="6086181"/>
            <a:ext cx="3424674" cy="34246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66386" y="6164869"/>
            <a:ext cx="3225413" cy="3225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66385" y="6164869"/>
            <a:ext cx="3225800" cy="3225800"/>
          </a:xfrm>
          <a:custGeom>
            <a:avLst/>
            <a:gdLst/>
            <a:ahLst/>
            <a:cxnLst/>
            <a:rect l="l" t="t" r="r" b="b"/>
            <a:pathLst>
              <a:path w="3225800" h="3225800">
                <a:moveTo>
                  <a:pt x="2753175" y="472240"/>
                </a:moveTo>
                <a:lnTo>
                  <a:pt x="2786907" y="506980"/>
                </a:lnTo>
                <a:lnTo>
                  <a:pt x="2819389" y="542467"/>
                </a:lnTo>
                <a:lnTo>
                  <a:pt x="2850622" y="578675"/>
                </a:lnTo>
                <a:lnTo>
                  <a:pt x="2880605" y="615574"/>
                </a:lnTo>
                <a:lnTo>
                  <a:pt x="2909339" y="653136"/>
                </a:lnTo>
                <a:lnTo>
                  <a:pt x="2936824" y="691333"/>
                </a:lnTo>
                <a:lnTo>
                  <a:pt x="2963060" y="730137"/>
                </a:lnTo>
                <a:lnTo>
                  <a:pt x="2988046" y="769520"/>
                </a:lnTo>
                <a:lnTo>
                  <a:pt x="3011783" y="809453"/>
                </a:lnTo>
                <a:lnTo>
                  <a:pt x="3034271" y="849909"/>
                </a:lnTo>
                <a:lnTo>
                  <a:pt x="3055509" y="890858"/>
                </a:lnTo>
                <a:lnTo>
                  <a:pt x="3075498" y="932273"/>
                </a:lnTo>
                <a:lnTo>
                  <a:pt x="3094238" y="974126"/>
                </a:lnTo>
                <a:lnTo>
                  <a:pt x="3111728" y="1016387"/>
                </a:lnTo>
                <a:lnTo>
                  <a:pt x="3127969" y="1059030"/>
                </a:lnTo>
                <a:lnTo>
                  <a:pt x="3142961" y="1102026"/>
                </a:lnTo>
                <a:lnTo>
                  <a:pt x="3156704" y="1145346"/>
                </a:lnTo>
                <a:lnTo>
                  <a:pt x="3169197" y="1188963"/>
                </a:lnTo>
                <a:lnTo>
                  <a:pt x="3180441" y="1232848"/>
                </a:lnTo>
                <a:lnTo>
                  <a:pt x="3190435" y="1276973"/>
                </a:lnTo>
                <a:lnTo>
                  <a:pt x="3199180" y="1321309"/>
                </a:lnTo>
                <a:lnTo>
                  <a:pt x="3206676" y="1365829"/>
                </a:lnTo>
                <a:lnTo>
                  <a:pt x="3212923" y="1410505"/>
                </a:lnTo>
                <a:lnTo>
                  <a:pt x="3217920" y="1455307"/>
                </a:lnTo>
                <a:lnTo>
                  <a:pt x="3221668" y="1500208"/>
                </a:lnTo>
                <a:lnTo>
                  <a:pt x="3224167" y="1545179"/>
                </a:lnTo>
                <a:lnTo>
                  <a:pt x="3225416" y="1590193"/>
                </a:lnTo>
                <a:lnTo>
                  <a:pt x="3225416" y="1635221"/>
                </a:lnTo>
                <a:lnTo>
                  <a:pt x="3224167" y="1680235"/>
                </a:lnTo>
                <a:lnTo>
                  <a:pt x="3221668" y="1725207"/>
                </a:lnTo>
                <a:lnTo>
                  <a:pt x="3217920" y="1770108"/>
                </a:lnTo>
                <a:lnTo>
                  <a:pt x="3212923" y="1814910"/>
                </a:lnTo>
                <a:lnTo>
                  <a:pt x="3206676" y="1859586"/>
                </a:lnTo>
                <a:lnTo>
                  <a:pt x="3199180" y="1904106"/>
                </a:lnTo>
                <a:lnTo>
                  <a:pt x="3190435" y="1948442"/>
                </a:lnTo>
                <a:lnTo>
                  <a:pt x="3180441" y="1992567"/>
                </a:lnTo>
                <a:lnTo>
                  <a:pt x="3169197" y="2036452"/>
                </a:lnTo>
                <a:lnTo>
                  <a:pt x="3156704" y="2080068"/>
                </a:lnTo>
                <a:lnTo>
                  <a:pt x="3142961" y="2123389"/>
                </a:lnTo>
                <a:lnTo>
                  <a:pt x="3127969" y="2166385"/>
                </a:lnTo>
                <a:lnTo>
                  <a:pt x="3111728" y="2209028"/>
                </a:lnTo>
                <a:lnTo>
                  <a:pt x="3094238" y="2251289"/>
                </a:lnTo>
                <a:lnTo>
                  <a:pt x="3075498" y="2293142"/>
                </a:lnTo>
                <a:lnTo>
                  <a:pt x="3055509" y="2334557"/>
                </a:lnTo>
                <a:lnTo>
                  <a:pt x="3034271" y="2375507"/>
                </a:lnTo>
                <a:lnTo>
                  <a:pt x="3011783" y="2415962"/>
                </a:lnTo>
                <a:lnTo>
                  <a:pt x="2988046" y="2455895"/>
                </a:lnTo>
                <a:lnTo>
                  <a:pt x="2963060" y="2495278"/>
                </a:lnTo>
                <a:lnTo>
                  <a:pt x="2936824" y="2534082"/>
                </a:lnTo>
                <a:lnTo>
                  <a:pt x="2909339" y="2572280"/>
                </a:lnTo>
                <a:lnTo>
                  <a:pt x="2880605" y="2609842"/>
                </a:lnTo>
                <a:lnTo>
                  <a:pt x="2850622" y="2646741"/>
                </a:lnTo>
                <a:lnTo>
                  <a:pt x="2819389" y="2682948"/>
                </a:lnTo>
                <a:lnTo>
                  <a:pt x="2786907" y="2718436"/>
                </a:lnTo>
                <a:lnTo>
                  <a:pt x="2753175" y="2753175"/>
                </a:lnTo>
                <a:lnTo>
                  <a:pt x="2718436" y="2786907"/>
                </a:lnTo>
                <a:lnTo>
                  <a:pt x="2682948" y="2819389"/>
                </a:lnTo>
                <a:lnTo>
                  <a:pt x="2646741" y="2850622"/>
                </a:lnTo>
                <a:lnTo>
                  <a:pt x="2609842" y="2880605"/>
                </a:lnTo>
                <a:lnTo>
                  <a:pt x="2572280" y="2909339"/>
                </a:lnTo>
                <a:lnTo>
                  <a:pt x="2534082" y="2936824"/>
                </a:lnTo>
                <a:lnTo>
                  <a:pt x="2495278" y="2963060"/>
                </a:lnTo>
                <a:lnTo>
                  <a:pt x="2455895" y="2988046"/>
                </a:lnTo>
                <a:lnTo>
                  <a:pt x="2415962" y="3011783"/>
                </a:lnTo>
                <a:lnTo>
                  <a:pt x="2375507" y="3034271"/>
                </a:lnTo>
                <a:lnTo>
                  <a:pt x="2334557" y="3055509"/>
                </a:lnTo>
                <a:lnTo>
                  <a:pt x="2293142" y="3075498"/>
                </a:lnTo>
                <a:lnTo>
                  <a:pt x="2251289" y="3094238"/>
                </a:lnTo>
                <a:lnTo>
                  <a:pt x="2209028" y="3111728"/>
                </a:lnTo>
                <a:lnTo>
                  <a:pt x="2166385" y="3127969"/>
                </a:lnTo>
                <a:lnTo>
                  <a:pt x="2123389" y="3142961"/>
                </a:lnTo>
                <a:lnTo>
                  <a:pt x="2080068" y="3156704"/>
                </a:lnTo>
                <a:lnTo>
                  <a:pt x="2036452" y="3169197"/>
                </a:lnTo>
                <a:lnTo>
                  <a:pt x="1992567" y="3180441"/>
                </a:lnTo>
                <a:lnTo>
                  <a:pt x="1948442" y="3190435"/>
                </a:lnTo>
                <a:lnTo>
                  <a:pt x="1904106" y="3199180"/>
                </a:lnTo>
                <a:lnTo>
                  <a:pt x="1859586" y="3206676"/>
                </a:lnTo>
                <a:lnTo>
                  <a:pt x="1814910" y="3212923"/>
                </a:lnTo>
                <a:lnTo>
                  <a:pt x="1770108" y="3217920"/>
                </a:lnTo>
                <a:lnTo>
                  <a:pt x="1725207" y="3221668"/>
                </a:lnTo>
                <a:lnTo>
                  <a:pt x="1680235" y="3224167"/>
                </a:lnTo>
                <a:lnTo>
                  <a:pt x="1635221" y="3225416"/>
                </a:lnTo>
                <a:lnTo>
                  <a:pt x="1590193" y="3225416"/>
                </a:lnTo>
                <a:lnTo>
                  <a:pt x="1545179" y="3224167"/>
                </a:lnTo>
                <a:lnTo>
                  <a:pt x="1500208" y="3221668"/>
                </a:lnTo>
                <a:lnTo>
                  <a:pt x="1455307" y="3217920"/>
                </a:lnTo>
                <a:lnTo>
                  <a:pt x="1410505" y="3212923"/>
                </a:lnTo>
                <a:lnTo>
                  <a:pt x="1365829" y="3206676"/>
                </a:lnTo>
                <a:lnTo>
                  <a:pt x="1321309" y="3199180"/>
                </a:lnTo>
                <a:lnTo>
                  <a:pt x="1276973" y="3190435"/>
                </a:lnTo>
                <a:lnTo>
                  <a:pt x="1232848" y="3180441"/>
                </a:lnTo>
                <a:lnTo>
                  <a:pt x="1188963" y="3169197"/>
                </a:lnTo>
                <a:lnTo>
                  <a:pt x="1145346" y="3156704"/>
                </a:lnTo>
                <a:lnTo>
                  <a:pt x="1102026" y="3142961"/>
                </a:lnTo>
                <a:lnTo>
                  <a:pt x="1059030" y="3127969"/>
                </a:lnTo>
                <a:lnTo>
                  <a:pt x="1016387" y="3111728"/>
                </a:lnTo>
                <a:lnTo>
                  <a:pt x="974126" y="3094238"/>
                </a:lnTo>
                <a:lnTo>
                  <a:pt x="932273" y="3075498"/>
                </a:lnTo>
                <a:lnTo>
                  <a:pt x="890858" y="3055509"/>
                </a:lnTo>
                <a:lnTo>
                  <a:pt x="849909" y="3034271"/>
                </a:lnTo>
                <a:lnTo>
                  <a:pt x="809453" y="3011783"/>
                </a:lnTo>
                <a:lnTo>
                  <a:pt x="769520" y="2988046"/>
                </a:lnTo>
                <a:lnTo>
                  <a:pt x="730137" y="2963060"/>
                </a:lnTo>
                <a:lnTo>
                  <a:pt x="691333" y="2936824"/>
                </a:lnTo>
                <a:lnTo>
                  <a:pt x="653136" y="2909339"/>
                </a:lnTo>
                <a:lnTo>
                  <a:pt x="615574" y="2880605"/>
                </a:lnTo>
                <a:lnTo>
                  <a:pt x="578675" y="2850622"/>
                </a:lnTo>
                <a:lnTo>
                  <a:pt x="542467" y="2819389"/>
                </a:lnTo>
                <a:lnTo>
                  <a:pt x="506980" y="2786907"/>
                </a:lnTo>
                <a:lnTo>
                  <a:pt x="472240" y="2753175"/>
                </a:lnTo>
                <a:lnTo>
                  <a:pt x="438509" y="2718436"/>
                </a:lnTo>
                <a:lnTo>
                  <a:pt x="406027" y="2682948"/>
                </a:lnTo>
                <a:lnTo>
                  <a:pt x="374794" y="2646741"/>
                </a:lnTo>
                <a:lnTo>
                  <a:pt x="344810" y="2609842"/>
                </a:lnTo>
                <a:lnTo>
                  <a:pt x="316076" y="2572280"/>
                </a:lnTo>
                <a:lnTo>
                  <a:pt x="288591" y="2534082"/>
                </a:lnTo>
                <a:lnTo>
                  <a:pt x="262356" y="2495278"/>
                </a:lnTo>
                <a:lnTo>
                  <a:pt x="237369" y="2455895"/>
                </a:lnTo>
                <a:lnTo>
                  <a:pt x="213632" y="2415962"/>
                </a:lnTo>
                <a:lnTo>
                  <a:pt x="191145" y="2375507"/>
                </a:lnTo>
                <a:lnTo>
                  <a:pt x="169906" y="2334557"/>
                </a:lnTo>
                <a:lnTo>
                  <a:pt x="149917" y="2293142"/>
                </a:lnTo>
                <a:lnTo>
                  <a:pt x="131178" y="2251289"/>
                </a:lnTo>
                <a:lnTo>
                  <a:pt x="113687" y="2209028"/>
                </a:lnTo>
                <a:lnTo>
                  <a:pt x="97446" y="2166385"/>
                </a:lnTo>
                <a:lnTo>
                  <a:pt x="82454" y="2123389"/>
                </a:lnTo>
                <a:lnTo>
                  <a:pt x="68712" y="2080068"/>
                </a:lnTo>
                <a:lnTo>
                  <a:pt x="56219" y="2036452"/>
                </a:lnTo>
                <a:lnTo>
                  <a:pt x="44975" y="1992567"/>
                </a:lnTo>
                <a:lnTo>
                  <a:pt x="34980" y="1948442"/>
                </a:lnTo>
                <a:lnTo>
                  <a:pt x="26235" y="1904106"/>
                </a:lnTo>
                <a:lnTo>
                  <a:pt x="18739" y="1859586"/>
                </a:lnTo>
                <a:lnTo>
                  <a:pt x="12493" y="1814910"/>
                </a:lnTo>
                <a:lnTo>
                  <a:pt x="7495" y="1770108"/>
                </a:lnTo>
                <a:lnTo>
                  <a:pt x="3747" y="1725207"/>
                </a:lnTo>
                <a:lnTo>
                  <a:pt x="1249" y="1680235"/>
                </a:lnTo>
                <a:lnTo>
                  <a:pt x="0" y="1635221"/>
                </a:lnTo>
                <a:lnTo>
                  <a:pt x="0" y="1590193"/>
                </a:lnTo>
                <a:lnTo>
                  <a:pt x="1249" y="1545179"/>
                </a:lnTo>
                <a:lnTo>
                  <a:pt x="3747" y="1500208"/>
                </a:lnTo>
                <a:lnTo>
                  <a:pt x="7495" y="1455307"/>
                </a:lnTo>
                <a:lnTo>
                  <a:pt x="12493" y="1410505"/>
                </a:lnTo>
                <a:lnTo>
                  <a:pt x="18739" y="1365829"/>
                </a:lnTo>
                <a:lnTo>
                  <a:pt x="26235" y="1321309"/>
                </a:lnTo>
                <a:lnTo>
                  <a:pt x="34980" y="1276973"/>
                </a:lnTo>
                <a:lnTo>
                  <a:pt x="44975" y="1232848"/>
                </a:lnTo>
                <a:lnTo>
                  <a:pt x="56219" y="1188963"/>
                </a:lnTo>
                <a:lnTo>
                  <a:pt x="68712" y="1145346"/>
                </a:lnTo>
                <a:lnTo>
                  <a:pt x="82454" y="1102026"/>
                </a:lnTo>
                <a:lnTo>
                  <a:pt x="97446" y="1059030"/>
                </a:lnTo>
                <a:lnTo>
                  <a:pt x="113687" y="1016387"/>
                </a:lnTo>
                <a:lnTo>
                  <a:pt x="131178" y="974126"/>
                </a:lnTo>
                <a:lnTo>
                  <a:pt x="149917" y="932273"/>
                </a:lnTo>
                <a:lnTo>
                  <a:pt x="169906" y="890858"/>
                </a:lnTo>
                <a:lnTo>
                  <a:pt x="191145" y="849909"/>
                </a:lnTo>
                <a:lnTo>
                  <a:pt x="213632" y="809453"/>
                </a:lnTo>
                <a:lnTo>
                  <a:pt x="237369" y="769520"/>
                </a:lnTo>
                <a:lnTo>
                  <a:pt x="262356" y="730137"/>
                </a:lnTo>
                <a:lnTo>
                  <a:pt x="288591" y="691333"/>
                </a:lnTo>
                <a:lnTo>
                  <a:pt x="316076" y="653136"/>
                </a:lnTo>
                <a:lnTo>
                  <a:pt x="344810" y="615574"/>
                </a:lnTo>
                <a:lnTo>
                  <a:pt x="374794" y="578675"/>
                </a:lnTo>
                <a:lnTo>
                  <a:pt x="406027" y="542467"/>
                </a:lnTo>
                <a:lnTo>
                  <a:pt x="438509" y="506980"/>
                </a:lnTo>
                <a:lnTo>
                  <a:pt x="472240" y="472240"/>
                </a:lnTo>
                <a:lnTo>
                  <a:pt x="506980" y="438509"/>
                </a:lnTo>
                <a:lnTo>
                  <a:pt x="542467" y="406027"/>
                </a:lnTo>
                <a:lnTo>
                  <a:pt x="578675" y="374794"/>
                </a:lnTo>
                <a:lnTo>
                  <a:pt x="615574" y="344810"/>
                </a:lnTo>
                <a:lnTo>
                  <a:pt x="653136" y="316076"/>
                </a:lnTo>
                <a:lnTo>
                  <a:pt x="691333" y="288591"/>
                </a:lnTo>
                <a:lnTo>
                  <a:pt x="730137" y="262356"/>
                </a:lnTo>
                <a:lnTo>
                  <a:pt x="769520" y="237369"/>
                </a:lnTo>
                <a:lnTo>
                  <a:pt x="809453" y="213632"/>
                </a:lnTo>
                <a:lnTo>
                  <a:pt x="849909" y="191145"/>
                </a:lnTo>
                <a:lnTo>
                  <a:pt x="890858" y="169906"/>
                </a:lnTo>
                <a:lnTo>
                  <a:pt x="932273" y="149917"/>
                </a:lnTo>
                <a:lnTo>
                  <a:pt x="974126" y="131178"/>
                </a:lnTo>
                <a:lnTo>
                  <a:pt x="1016387" y="113687"/>
                </a:lnTo>
                <a:lnTo>
                  <a:pt x="1059030" y="97446"/>
                </a:lnTo>
                <a:lnTo>
                  <a:pt x="1102026" y="82454"/>
                </a:lnTo>
                <a:lnTo>
                  <a:pt x="1145346" y="68712"/>
                </a:lnTo>
                <a:lnTo>
                  <a:pt x="1188963" y="56219"/>
                </a:lnTo>
                <a:lnTo>
                  <a:pt x="1232848" y="44975"/>
                </a:lnTo>
                <a:lnTo>
                  <a:pt x="1276973" y="34980"/>
                </a:lnTo>
                <a:lnTo>
                  <a:pt x="1321309" y="26235"/>
                </a:lnTo>
                <a:lnTo>
                  <a:pt x="1365829" y="18739"/>
                </a:lnTo>
                <a:lnTo>
                  <a:pt x="1410505" y="12493"/>
                </a:lnTo>
                <a:lnTo>
                  <a:pt x="1455307" y="7495"/>
                </a:lnTo>
                <a:lnTo>
                  <a:pt x="1500208" y="3747"/>
                </a:lnTo>
                <a:lnTo>
                  <a:pt x="1545179" y="1249"/>
                </a:lnTo>
                <a:lnTo>
                  <a:pt x="1590193" y="0"/>
                </a:lnTo>
                <a:lnTo>
                  <a:pt x="1635221" y="0"/>
                </a:lnTo>
                <a:lnTo>
                  <a:pt x="1680235" y="1249"/>
                </a:lnTo>
                <a:lnTo>
                  <a:pt x="1725207" y="3747"/>
                </a:lnTo>
                <a:lnTo>
                  <a:pt x="1770108" y="7495"/>
                </a:lnTo>
                <a:lnTo>
                  <a:pt x="1814910" y="12493"/>
                </a:lnTo>
                <a:lnTo>
                  <a:pt x="1859586" y="18739"/>
                </a:lnTo>
                <a:lnTo>
                  <a:pt x="1904106" y="26235"/>
                </a:lnTo>
                <a:lnTo>
                  <a:pt x="1948442" y="34980"/>
                </a:lnTo>
                <a:lnTo>
                  <a:pt x="1992567" y="44975"/>
                </a:lnTo>
                <a:lnTo>
                  <a:pt x="2036452" y="56219"/>
                </a:lnTo>
                <a:lnTo>
                  <a:pt x="2080068" y="68712"/>
                </a:lnTo>
                <a:lnTo>
                  <a:pt x="2123389" y="82454"/>
                </a:lnTo>
                <a:lnTo>
                  <a:pt x="2166385" y="97446"/>
                </a:lnTo>
                <a:lnTo>
                  <a:pt x="2209028" y="113687"/>
                </a:lnTo>
                <a:lnTo>
                  <a:pt x="2251289" y="131178"/>
                </a:lnTo>
                <a:lnTo>
                  <a:pt x="2293142" y="149917"/>
                </a:lnTo>
                <a:lnTo>
                  <a:pt x="2334557" y="169906"/>
                </a:lnTo>
                <a:lnTo>
                  <a:pt x="2375507" y="191145"/>
                </a:lnTo>
                <a:lnTo>
                  <a:pt x="2415962" y="213632"/>
                </a:lnTo>
                <a:lnTo>
                  <a:pt x="2455895" y="237369"/>
                </a:lnTo>
                <a:lnTo>
                  <a:pt x="2495278" y="262356"/>
                </a:lnTo>
                <a:lnTo>
                  <a:pt x="2534082" y="288591"/>
                </a:lnTo>
                <a:lnTo>
                  <a:pt x="2572280" y="316076"/>
                </a:lnTo>
                <a:lnTo>
                  <a:pt x="2609842" y="344810"/>
                </a:lnTo>
                <a:lnTo>
                  <a:pt x="2646741" y="374794"/>
                </a:lnTo>
                <a:lnTo>
                  <a:pt x="2682948" y="406027"/>
                </a:lnTo>
                <a:lnTo>
                  <a:pt x="2718436" y="438509"/>
                </a:lnTo>
                <a:lnTo>
                  <a:pt x="2753175" y="472240"/>
                </a:lnTo>
                <a:close/>
              </a:path>
            </a:pathLst>
          </a:custGeom>
          <a:ln w="115179">
            <a:solidFill>
              <a:srgbClr val="A3751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259238" y="6671913"/>
            <a:ext cx="2239645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030" marR="483870" algn="ctr">
              <a:lnSpc>
                <a:spcPct val="114000"/>
              </a:lnSpc>
              <a:spcBef>
                <a:spcPts val="95"/>
              </a:spcBef>
            </a:pPr>
            <a:r>
              <a:rPr sz="3850" b="1" spc="105" dirty="0">
                <a:solidFill>
                  <a:srgbClr val="FFFFFF"/>
                </a:solidFill>
                <a:latin typeface="Lucida Sans"/>
                <a:cs typeface="Lucida Sans"/>
              </a:rPr>
              <a:t>2.3M  </a:t>
            </a:r>
            <a:r>
              <a:rPr sz="3850" b="1" spc="45" dirty="0">
                <a:solidFill>
                  <a:srgbClr val="FFFFFF"/>
                </a:solidFill>
                <a:latin typeface="Lucida Sans"/>
                <a:cs typeface="Lucida Sans"/>
              </a:rPr>
              <a:t>EPZ</a:t>
            </a:r>
            <a:endParaRPr sz="385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3850" b="1" spc="-105" dirty="0">
                <a:solidFill>
                  <a:srgbClr val="FFFFFF"/>
                </a:solidFill>
                <a:latin typeface="Lucida Sans"/>
                <a:cs typeface="Lucida Sans"/>
              </a:rPr>
              <a:t>Activities</a:t>
            </a:r>
            <a:endParaRPr sz="3850">
              <a:latin typeface="Lucida Sans"/>
              <a:cs typeface="Lucida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44302" y="1825987"/>
            <a:ext cx="14483715" cy="250761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00660" indent="-187960">
              <a:lnSpc>
                <a:spcPct val="100000"/>
              </a:lnSpc>
              <a:spcBef>
                <a:spcPts val="905"/>
              </a:spcBef>
              <a:buChar char="•"/>
              <a:tabLst>
                <a:tab pos="468630" algn="l"/>
              </a:tabLst>
            </a:pPr>
            <a:r>
              <a:rPr sz="4750" spc="60" dirty="0">
                <a:latin typeface="Arial" panose="020B0604020202020204"/>
                <a:cs typeface="Arial" panose="020B0604020202020204"/>
              </a:rPr>
              <a:t>Scraped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50" dirty="0">
                <a:latin typeface="Arial" panose="020B0604020202020204"/>
                <a:cs typeface="Arial" panose="020B0604020202020204"/>
              </a:rPr>
              <a:t>May</a:t>
            </a:r>
            <a:r>
              <a:rPr sz="475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130" dirty="0">
                <a:latin typeface="Arial" panose="020B0604020202020204"/>
                <a:cs typeface="Arial" panose="020B0604020202020204"/>
              </a:rPr>
              <a:t>2016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60" dirty="0">
                <a:latin typeface="Arial" panose="020B0604020202020204"/>
                <a:cs typeface="Arial" panose="020B0604020202020204"/>
              </a:rPr>
              <a:t>activity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55" dirty="0">
                <a:latin typeface="Arial" panose="020B0604020202020204"/>
                <a:cs typeface="Arial" panose="020B0604020202020204"/>
              </a:rPr>
              <a:t>dataset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170" dirty="0">
                <a:latin typeface="Arial" panose="020B0604020202020204"/>
                <a:cs typeface="Arial" panose="020B0604020202020204"/>
              </a:rPr>
              <a:t>from</a:t>
            </a:r>
            <a:r>
              <a:rPr sz="475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750" u="heavy" spc="2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strava.com</a:t>
            </a:r>
            <a:endParaRPr sz="4750">
              <a:latin typeface="Arial" panose="020B0604020202020204"/>
              <a:cs typeface="Arial" panose="020B0604020202020204"/>
            </a:endParaRPr>
          </a:p>
          <a:p>
            <a:pPr marL="200660" marR="216535" indent="-187960">
              <a:lnSpc>
                <a:spcPts val="6510"/>
              </a:lnSpc>
              <a:spcBef>
                <a:spcPts val="355"/>
              </a:spcBef>
              <a:buChar char="•"/>
              <a:tabLst>
                <a:tab pos="468630" algn="l"/>
              </a:tabLst>
            </a:pPr>
            <a:r>
              <a:rPr sz="4750" spc="145" dirty="0">
                <a:latin typeface="Arial" panose="020B0604020202020204"/>
                <a:cs typeface="Arial" panose="020B0604020202020204"/>
              </a:rPr>
              <a:t>Collected </a:t>
            </a:r>
            <a:r>
              <a:rPr sz="4750" spc="-280" dirty="0">
                <a:latin typeface="Arial" panose="020B0604020202020204"/>
                <a:cs typeface="Arial" panose="020B0604020202020204"/>
              </a:rPr>
              <a:t>GPS </a:t>
            </a:r>
            <a:r>
              <a:rPr sz="4750" spc="90" dirty="0">
                <a:latin typeface="Arial" panose="020B0604020202020204"/>
                <a:cs typeface="Arial" panose="020B0604020202020204"/>
              </a:rPr>
              <a:t>coordinates, </a:t>
            </a:r>
            <a:r>
              <a:rPr sz="4750" spc="60" dirty="0">
                <a:latin typeface="Arial" panose="020B0604020202020204"/>
                <a:cs typeface="Arial" panose="020B0604020202020204"/>
              </a:rPr>
              <a:t>activity </a:t>
            </a:r>
            <a:r>
              <a:rPr sz="4750" spc="110" dirty="0">
                <a:latin typeface="Arial" panose="020B0604020202020204"/>
                <a:cs typeface="Arial" panose="020B0604020202020204"/>
              </a:rPr>
              <a:t>type,</a:t>
            </a:r>
            <a:r>
              <a:rPr sz="4750" spc="-86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125" dirty="0">
                <a:latin typeface="Arial" panose="020B0604020202020204"/>
                <a:cs typeface="Arial" panose="020B0604020202020204"/>
              </a:rPr>
              <a:t>duration,  </a:t>
            </a:r>
            <a:r>
              <a:rPr sz="4750" spc="60" dirty="0">
                <a:latin typeface="Arial" panose="020B0604020202020204"/>
                <a:cs typeface="Arial" panose="020B0604020202020204"/>
              </a:rPr>
              <a:t>distance, </a:t>
            </a:r>
            <a:r>
              <a:rPr sz="4750" spc="105" dirty="0">
                <a:latin typeface="Arial" panose="020B0604020202020204"/>
                <a:cs typeface="Arial" panose="020B0604020202020204"/>
              </a:rPr>
              <a:t>athlete </a:t>
            </a:r>
            <a:r>
              <a:rPr sz="4750" spc="55" dirty="0">
                <a:latin typeface="Arial" panose="020B0604020202020204"/>
                <a:cs typeface="Arial" panose="020B0604020202020204"/>
              </a:rPr>
              <a:t>ID</a:t>
            </a:r>
            <a:r>
              <a:rPr sz="4750" spc="-690" dirty="0">
                <a:latin typeface="Arial" panose="020B0604020202020204"/>
                <a:cs typeface="Arial" panose="020B0604020202020204"/>
              </a:rPr>
              <a:t> </a:t>
            </a:r>
            <a:r>
              <a:rPr sz="4750" spc="55" dirty="0">
                <a:latin typeface="Arial" panose="020B0604020202020204"/>
                <a:cs typeface="Arial" panose="020B0604020202020204"/>
              </a:rPr>
              <a:t>etc.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263924" y="6086181"/>
            <a:ext cx="3424674" cy="34246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63553" y="6164869"/>
            <a:ext cx="3225416" cy="3225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63554" y="6164869"/>
            <a:ext cx="3225800" cy="3225800"/>
          </a:xfrm>
          <a:custGeom>
            <a:avLst/>
            <a:gdLst/>
            <a:ahLst/>
            <a:cxnLst/>
            <a:rect l="l" t="t" r="r" b="b"/>
            <a:pathLst>
              <a:path w="3225800" h="3225800">
                <a:moveTo>
                  <a:pt x="2753175" y="472240"/>
                </a:moveTo>
                <a:lnTo>
                  <a:pt x="2786907" y="506980"/>
                </a:lnTo>
                <a:lnTo>
                  <a:pt x="2819389" y="542467"/>
                </a:lnTo>
                <a:lnTo>
                  <a:pt x="2850622" y="578675"/>
                </a:lnTo>
                <a:lnTo>
                  <a:pt x="2880605" y="615574"/>
                </a:lnTo>
                <a:lnTo>
                  <a:pt x="2909339" y="653136"/>
                </a:lnTo>
                <a:lnTo>
                  <a:pt x="2936824" y="691333"/>
                </a:lnTo>
                <a:lnTo>
                  <a:pt x="2963060" y="730137"/>
                </a:lnTo>
                <a:lnTo>
                  <a:pt x="2988046" y="769520"/>
                </a:lnTo>
                <a:lnTo>
                  <a:pt x="3011783" y="809453"/>
                </a:lnTo>
                <a:lnTo>
                  <a:pt x="3034271" y="849909"/>
                </a:lnTo>
                <a:lnTo>
                  <a:pt x="3055509" y="890858"/>
                </a:lnTo>
                <a:lnTo>
                  <a:pt x="3075498" y="932273"/>
                </a:lnTo>
                <a:lnTo>
                  <a:pt x="3094238" y="974126"/>
                </a:lnTo>
                <a:lnTo>
                  <a:pt x="3111728" y="1016387"/>
                </a:lnTo>
                <a:lnTo>
                  <a:pt x="3127969" y="1059030"/>
                </a:lnTo>
                <a:lnTo>
                  <a:pt x="3142961" y="1102026"/>
                </a:lnTo>
                <a:lnTo>
                  <a:pt x="3156704" y="1145346"/>
                </a:lnTo>
                <a:lnTo>
                  <a:pt x="3169197" y="1188963"/>
                </a:lnTo>
                <a:lnTo>
                  <a:pt x="3180441" y="1232848"/>
                </a:lnTo>
                <a:lnTo>
                  <a:pt x="3190435" y="1276973"/>
                </a:lnTo>
                <a:lnTo>
                  <a:pt x="3199180" y="1321309"/>
                </a:lnTo>
                <a:lnTo>
                  <a:pt x="3206676" y="1365829"/>
                </a:lnTo>
                <a:lnTo>
                  <a:pt x="3212923" y="1410505"/>
                </a:lnTo>
                <a:lnTo>
                  <a:pt x="3217920" y="1455307"/>
                </a:lnTo>
                <a:lnTo>
                  <a:pt x="3221668" y="1500208"/>
                </a:lnTo>
                <a:lnTo>
                  <a:pt x="3224167" y="1545179"/>
                </a:lnTo>
                <a:lnTo>
                  <a:pt x="3225416" y="1590193"/>
                </a:lnTo>
                <a:lnTo>
                  <a:pt x="3225416" y="1635221"/>
                </a:lnTo>
                <a:lnTo>
                  <a:pt x="3224167" y="1680235"/>
                </a:lnTo>
                <a:lnTo>
                  <a:pt x="3221668" y="1725207"/>
                </a:lnTo>
                <a:lnTo>
                  <a:pt x="3217920" y="1770108"/>
                </a:lnTo>
                <a:lnTo>
                  <a:pt x="3212923" y="1814910"/>
                </a:lnTo>
                <a:lnTo>
                  <a:pt x="3206676" y="1859586"/>
                </a:lnTo>
                <a:lnTo>
                  <a:pt x="3199180" y="1904106"/>
                </a:lnTo>
                <a:lnTo>
                  <a:pt x="3190435" y="1948442"/>
                </a:lnTo>
                <a:lnTo>
                  <a:pt x="3180441" y="1992567"/>
                </a:lnTo>
                <a:lnTo>
                  <a:pt x="3169197" y="2036452"/>
                </a:lnTo>
                <a:lnTo>
                  <a:pt x="3156704" y="2080068"/>
                </a:lnTo>
                <a:lnTo>
                  <a:pt x="3142961" y="2123389"/>
                </a:lnTo>
                <a:lnTo>
                  <a:pt x="3127969" y="2166385"/>
                </a:lnTo>
                <a:lnTo>
                  <a:pt x="3111728" y="2209028"/>
                </a:lnTo>
                <a:lnTo>
                  <a:pt x="3094238" y="2251289"/>
                </a:lnTo>
                <a:lnTo>
                  <a:pt x="3075498" y="2293142"/>
                </a:lnTo>
                <a:lnTo>
                  <a:pt x="3055509" y="2334557"/>
                </a:lnTo>
                <a:lnTo>
                  <a:pt x="3034271" y="2375507"/>
                </a:lnTo>
                <a:lnTo>
                  <a:pt x="3011783" y="2415962"/>
                </a:lnTo>
                <a:lnTo>
                  <a:pt x="2988046" y="2455895"/>
                </a:lnTo>
                <a:lnTo>
                  <a:pt x="2963060" y="2495278"/>
                </a:lnTo>
                <a:lnTo>
                  <a:pt x="2936824" y="2534082"/>
                </a:lnTo>
                <a:lnTo>
                  <a:pt x="2909339" y="2572280"/>
                </a:lnTo>
                <a:lnTo>
                  <a:pt x="2880605" y="2609842"/>
                </a:lnTo>
                <a:lnTo>
                  <a:pt x="2850622" y="2646741"/>
                </a:lnTo>
                <a:lnTo>
                  <a:pt x="2819389" y="2682948"/>
                </a:lnTo>
                <a:lnTo>
                  <a:pt x="2786907" y="2718436"/>
                </a:lnTo>
                <a:lnTo>
                  <a:pt x="2753175" y="2753175"/>
                </a:lnTo>
                <a:lnTo>
                  <a:pt x="2718436" y="2786907"/>
                </a:lnTo>
                <a:lnTo>
                  <a:pt x="2682948" y="2819389"/>
                </a:lnTo>
                <a:lnTo>
                  <a:pt x="2646741" y="2850622"/>
                </a:lnTo>
                <a:lnTo>
                  <a:pt x="2609842" y="2880605"/>
                </a:lnTo>
                <a:lnTo>
                  <a:pt x="2572280" y="2909339"/>
                </a:lnTo>
                <a:lnTo>
                  <a:pt x="2534082" y="2936824"/>
                </a:lnTo>
                <a:lnTo>
                  <a:pt x="2495278" y="2963060"/>
                </a:lnTo>
                <a:lnTo>
                  <a:pt x="2455895" y="2988046"/>
                </a:lnTo>
                <a:lnTo>
                  <a:pt x="2415962" y="3011783"/>
                </a:lnTo>
                <a:lnTo>
                  <a:pt x="2375507" y="3034271"/>
                </a:lnTo>
                <a:lnTo>
                  <a:pt x="2334557" y="3055509"/>
                </a:lnTo>
                <a:lnTo>
                  <a:pt x="2293142" y="3075498"/>
                </a:lnTo>
                <a:lnTo>
                  <a:pt x="2251289" y="3094238"/>
                </a:lnTo>
                <a:lnTo>
                  <a:pt x="2209028" y="3111728"/>
                </a:lnTo>
                <a:lnTo>
                  <a:pt x="2166385" y="3127969"/>
                </a:lnTo>
                <a:lnTo>
                  <a:pt x="2123389" y="3142961"/>
                </a:lnTo>
                <a:lnTo>
                  <a:pt x="2080068" y="3156704"/>
                </a:lnTo>
                <a:lnTo>
                  <a:pt x="2036452" y="3169197"/>
                </a:lnTo>
                <a:lnTo>
                  <a:pt x="1992567" y="3180441"/>
                </a:lnTo>
                <a:lnTo>
                  <a:pt x="1948442" y="3190435"/>
                </a:lnTo>
                <a:lnTo>
                  <a:pt x="1904106" y="3199180"/>
                </a:lnTo>
                <a:lnTo>
                  <a:pt x="1859586" y="3206676"/>
                </a:lnTo>
                <a:lnTo>
                  <a:pt x="1814910" y="3212923"/>
                </a:lnTo>
                <a:lnTo>
                  <a:pt x="1770108" y="3217920"/>
                </a:lnTo>
                <a:lnTo>
                  <a:pt x="1725207" y="3221668"/>
                </a:lnTo>
                <a:lnTo>
                  <a:pt x="1680235" y="3224167"/>
                </a:lnTo>
                <a:lnTo>
                  <a:pt x="1635221" y="3225416"/>
                </a:lnTo>
                <a:lnTo>
                  <a:pt x="1590193" y="3225416"/>
                </a:lnTo>
                <a:lnTo>
                  <a:pt x="1545179" y="3224167"/>
                </a:lnTo>
                <a:lnTo>
                  <a:pt x="1500208" y="3221668"/>
                </a:lnTo>
                <a:lnTo>
                  <a:pt x="1455307" y="3217920"/>
                </a:lnTo>
                <a:lnTo>
                  <a:pt x="1410505" y="3212923"/>
                </a:lnTo>
                <a:lnTo>
                  <a:pt x="1365829" y="3206676"/>
                </a:lnTo>
                <a:lnTo>
                  <a:pt x="1321309" y="3199180"/>
                </a:lnTo>
                <a:lnTo>
                  <a:pt x="1276973" y="3190435"/>
                </a:lnTo>
                <a:lnTo>
                  <a:pt x="1232848" y="3180441"/>
                </a:lnTo>
                <a:lnTo>
                  <a:pt x="1188963" y="3169197"/>
                </a:lnTo>
                <a:lnTo>
                  <a:pt x="1145346" y="3156704"/>
                </a:lnTo>
                <a:lnTo>
                  <a:pt x="1102026" y="3142961"/>
                </a:lnTo>
                <a:lnTo>
                  <a:pt x="1059030" y="3127969"/>
                </a:lnTo>
                <a:lnTo>
                  <a:pt x="1016387" y="3111728"/>
                </a:lnTo>
                <a:lnTo>
                  <a:pt x="974126" y="3094238"/>
                </a:lnTo>
                <a:lnTo>
                  <a:pt x="932273" y="3075498"/>
                </a:lnTo>
                <a:lnTo>
                  <a:pt x="890858" y="3055509"/>
                </a:lnTo>
                <a:lnTo>
                  <a:pt x="849909" y="3034271"/>
                </a:lnTo>
                <a:lnTo>
                  <a:pt x="809453" y="3011783"/>
                </a:lnTo>
                <a:lnTo>
                  <a:pt x="769520" y="2988046"/>
                </a:lnTo>
                <a:lnTo>
                  <a:pt x="730137" y="2963060"/>
                </a:lnTo>
                <a:lnTo>
                  <a:pt x="691333" y="2936824"/>
                </a:lnTo>
                <a:lnTo>
                  <a:pt x="653136" y="2909339"/>
                </a:lnTo>
                <a:lnTo>
                  <a:pt x="615574" y="2880605"/>
                </a:lnTo>
                <a:lnTo>
                  <a:pt x="578675" y="2850622"/>
                </a:lnTo>
                <a:lnTo>
                  <a:pt x="542467" y="2819389"/>
                </a:lnTo>
                <a:lnTo>
                  <a:pt x="506980" y="2786907"/>
                </a:lnTo>
                <a:lnTo>
                  <a:pt x="472240" y="2753175"/>
                </a:lnTo>
                <a:lnTo>
                  <a:pt x="438509" y="2718436"/>
                </a:lnTo>
                <a:lnTo>
                  <a:pt x="406027" y="2682948"/>
                </a:lnTo>
                <a:lnTo>
                  <a:pt x="374794" y="2646741"/>
                </a:lnTo>
                <a:lnTo>
                  <a:pt x="344810" y="2609842"/>
                </a:lnTo>
                <a:lnTo>
                  <a:pt x="316076" y="2572280"/>
                </a:lnTo>
                <a:lnTo>
                  <a:pt x="288591" y="2534082"/>
                </a:lnTo>
                <a:lnTo>
                  <a:pt x="262356" y="2495278"/>
                </a:lnTo>
                <a:lnTo>
                  <a:pt x="237369" y="2455895"/>
                </a:lnTo>
                <a:lnTo>
                  <a:pt x="213632" y="2415962"/>
                </a:lnTo>
                <a:lnTo>
                  <a:pt x="191145" y="2375507"/>
                </a:lnTo>
                <a:lnTo>
                  <a:pt x="169906" y="2334557"/>
                </a:lnTo>
                <a:lnTo>
                  <a:pt x="149917" y="2293142"/>
                </a:lnTo>
                <a:lnTo>
                  <a:pt x="131178" y="2251289"/>
                </a:lnTo>
                <a:lnTo>
                  <a:pt x="113687" y="2209028"/>
                </a:lnTo>
                <a:lnTo>
                  <a:pt x="97446" y="2166385"/>
                </a:lnTo>
                <a:lnTo>
                  <a:pt x="82454" y="2123389"/>
                </a:lnTo>
                <a:lnTo>
                  <a:pt x="68712" y="2080068"/>
                </a:lnTo>
                <a:lnTo>
                  <a:pt x="56219" y="2036452"/>
                </a:lnTo>
                <a:lnTo>
                  <a:pt x="44975" y="1992567"/>
                </a:lnTo>
                <a:lnTo>
                  <a:pt x="34980" y="1948442"/>
                </a:lnTo>
                <a:lnTo>
                  <a:pt x="26235" y="1904106"/>
                </a:lnTo>
                <a:lnTo>
                  <a:pt x="18739" y="1859586"/>
                </a:lnTo>
                <a:lnTo>
                  <a:pt x="12493" y="1814910"/>
                </a:lnTo>
                <a:lnTo>
                  <a:pt x="7495" y="1770108"/>
                </a:lnTo>
                <a:lnTo>
                  <a:pt x="3747" y="1725207"/>
                </a:lnTo>
                <a:lnTo>
                  <a:pt x="1249" y="1680235"/>
                </a:lnTo>
                <a:lnTo>
                  <a:pt x="0" y="1635221"/>
                </a:lnTo>
                <a:lnTo>
                  <a:pt x="0" y="1590193"/>
                </a:lnTo>
                <a:lnTo>
                  <a:pt x="1249" y="1545179"/>
                </a:lnTo>
                <a:lnTo>
                  <a:pt x="3747" y="1500208"/>
                </a:lnTo>
                <a:lnTo>
                  <a:pt x="7495" y="1455307"/>
                </a:lnTo>
                <a:lnTo>
                  <a:pt x="12493" y="1410505"/>
                </a:lnTo>
                <a:lnTo>
                  <a:pt x="18739" y="1365829"/>
                </a:lnTo>
                <a:lnTo>
                  <a:pt x="26235" y="1321309"/>
                </a:lnTo>
                <a:lnTo>
                  <a:pt x="34980" y="1276973"/>
                </a:lnTo>
                <a:lnTo>
                  <a:pt x="44975" y="1232848"/>
                </a:lnTo>
                <a:lnTo>
                  <a:pt x="56219" y="1188963"/>
                </a:lnTo>
                <a:lnTo>
                  <a:pt x="68712" y="1145346"/>
                </a:lnTo>
                <a:lnTo>
                  <a:pt x="82454" y="1102026"/>
                </a:lnTo>
                <a:lnTo>
                  <a:pt x="97446" y="1059030"/>
                </a:lnTo>
                <a:lnTo>
                  <a:pt x="113687" y="1016387"/>
                </a:lnTo>
                <a:lnTo>
                  <a:pt x="131178" y="974126"/>
                </a:lnTo>
                <a:lnTo>
                  <a:pt x="149917" y="932273"/>
                </a:lnTo>
                <a:lnTo>
                  <a:pt x="169906" y="890858"/>
                </a:lnTo>
                <a:lnTo>
                  <a:pt x="191145" y="849909"/>
                </a:lnTo>
                <a:lnTo>
                  <a:pt x="213632" y="809453"/>
                </a:lnTo>
                <a:lnTo>
                  <a:pt x="237369" y="769520"/>
                </a:lnTo>
                <a:lnTo>
                  <a:pt x="262356" y="730137"/>
                </a:lnTo>
                <a:lnTo>
                  <a:pt x="288591" y="691333"/>
                </a:lnTo>
                <a:lnTo>
                  <a:pt x="316076" y="653136"/>
                </a:lnTo>
                <a:lnTo>
                  <a:pt x="344810" y="615574"/>
                </a:lnTo>
                <a:lnTo>
                  <a:pt x="374794" y="578675"/>
                </a:lnTo>
                <a:lnTo>
                  <a:pt x="406027" y="542467"/>
                </a:lnTo>
                <a:lnTo>
                  <a:pt x="438509" y="506980"/>
                </a:lnTo>
                <a:lnTo>
                  <a:pt x="472240" y="472240"/>
                </a:lnTo>
                <a:lnTo>
                  <a:pt x="506980" y="438509"/>
                </a:lnTo>
                <a:lnTo>
                  <a:pt x="542467" y="406027"/>
                </a:lnTo>
                <a:lnTo>
                  <a:pt x="578675" y="374794"/>
                </a:lnTo>
                <a:lnTo>
                  <a:pt x="615574" y="344810"/>
                </a:lnTo>
                <a:lnTo>
                  <a:pt x="653136" y="316076"/>
                </a:lnTo>
                <a:lnTo>
                  <a:pt x="691333" y="288591"/>
                </a:lnTo>
                <a:lnTo>
                  <a:pt x="730137" y="262356"/>
                </a:lnTo>
                <a:lnTo>
                  <a:pt x="769520" y="237369"/>
                </a:lnTo>
                <a:lnTo>
                  <a:pt x="809453" y="213632"/>
                </a:lnTo>
                <a:lnTo>
                  <a:pt x="849909" y="191145"/>
                </a:lnTo>
                <a:lnTo>
                  <a:pt x="890858" y="169906"/>
                </a:lnTo>
                <a:lnTo>
                  <a:pt x="932273" y="149917"/>
                </a:lnTo>
                <a:lnTo>
                  <a:pt x="974126" y="131178"/>
                </a:lnTo>
                <a:lnTo>
                  <a:pt x="1016387" y="113687"/>
                </a:lnTo>
                <a:lnTo>
                  <a:pt x="1059030" y="97446"/>
                </a:lnTo>
                <a:lnTo>
                  <a:pt x="1102026" y="82454"/>
                </a:lnTo>
                <a:lnTo>
                  <a:pt x="1145346" y="68712"/>
                </a:lnTo>
                <a:lnTo>
                  <a:pt x="1188963" y="56219"/>
                </a:lnTo>
                <a:lnTo>
                  <a:pt x="1232848" y="44975"/>
                </a:lnTo>
                <a:lnTo>
                  <a:pt x="1276973" y="34980"/>
                </a:lnTo>
                <a:lnTo>
                  <a:pt x="1321309" y="26235"/>
                </a:lnTo>
                <a:lnTo>
                  <a:pt x="1365829" y="18739"/>
                </a:lnTo>
                <a:lnTo>
                  <a:pt x="1410505" y="12493"/>
                </a:lnTo>
                <a:lnTo>
                  <a:pt x="1455307" y="7495"/>
                </a:lnTo>
                <a:lnTo>
                  <a:pt x="1500208" y="3747"/>
                </a:lnTo>
                <a:lnTo>
                  <a:pt x="1545179" y="1249"/>
                </a:lnTo>
                <a:lnTo>
                  <a:pt x="1590193" y="0"/>
                </a:lnTo>
                <a:lnTo>
                  <a:pt x="1635221" y="0"/>
                </a:lnTo>
                <a:lnTo>
                  <a:pt x="1680235" y="1249"/>
                </a:lnTo>
                <a:lnTo>
                  <a:pt x="1725207" y="3747"/>
                </a:lnTo>
                <a:lnTo>
                  <a:pt x="1770108" y="7495"/>
                </a:lnTo>
                <a:lnTo>
                  <a:pt x="1814910" y="12493"/>
                </a:lnTo>
                <a:lnTo>
                  <a:pt x="1859586" y="18739"/>
                </a:lnTo>
                <a:lnTo>
                  <a:pt x="1904106" y="26235"/>
                </a:lnTo>
                <a:lnTo>
                  <a:pt x="1948442" y="34980"/>
                </a:lnTo>
                <a:lnTo>
                  <a:pt x="1992567" y="44975"/>
                </a:lnTo>
                <a:lnTo>
                  <a:pt x="2036452" y="56219"/>
                </a:lnTo>
                <a:lnTo>
                  <a:pt x="2080068" y="68712"/>
                </a:lnTo>
                <a:lnTo>
                  <a:pt x="2123389" y="82454"/>
                </a:lnTo>
                <a:lnTo>
                  <a:pt x="2166385" y="97446"/>
                </a:lnTo>
                <a:lnTo>
                  <a:pt x="2209028" y="113687"/>
                </a:lnTo>
                <a:lnTo>
                  <a:pt x="2251289" y="131178"/>
                </a:lnTo>
                <a:lnTo>
                  <a:pt x="2293142" y="149917"/>
                </a:lnTo>
                <a:lnTo>
                  <a:pt x="2334557" y="169906"/>
                </a:lnTo>
                <a:lnTo>
                  <a:pt x="2375507" y="191145"/>
                </a:lnTo>
                <a:lnTo>
                  <a:pt x="2415962" y="213632"/>
                </a:lnTo>
                <a:lnTo>
                  <a:pt x="2455895" y="237369"/>
                </a:lnTo>
                <a:lnTo>
                  <a:pt x="2495278" y="262356"/>
                </a:lnTo>
                <a:lnTo>
                  <a:pt x="2534082" y="288591"/>
                </a:lnTo>
                <a:lnTo>
                  <a:pt x="2572280" y="316076"/>
                </a:lnTo>
                <a:lnTo>
                  <a:pt x="2609842" y="344810"/>
                </a:lnTo>
                <a:lnTo>
                  <a:pt x="2646741" y="374794"/>
                </a:lnTo>
                <a:lnTo>
                  <a:pt x="2682948" y="406027"/>
                </a:lnTo>
                <a:lnTo>
                  <a:pt x="2718436" y="438509"/>
                </a:lnTo>
                <a:lnTo>
                  <a:pt x="2753175" y="472240"/>
                </a:lnTo>
                <a:close/>
              </a:path>
            </a:pathLst>
          </a:custGeom>
          <a:ln w="115179">
            <a:solidFill>
              <a:srgbClr val="FF2F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856200" y="6671913"/>
            <a:ext cx="2239645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930" marR="66675" indent="5080" algn="ctr">
              <a:lnSpc>
                <a:spcPct val="114000"/>
              </a:lnSpc>
              <a:spcBef>
                <a:spcPts val="95"/>
              </a:spcBef>
            </a:pPr>
            <a:r>
              <a:rPr sz="3850" b="1" spc="110" dirty="0">
                <a:solidFill>
                  <a:srgbClr val="FFFFFF"/>
                </a:solidFill>
                <a:latin typeface="Lucida Sans"/>
                <a:cs typeface="Lucida Sans"/>
              </a:rPr>
              <a:t>18.5M  </a:t>
            </a:r>
            <a:r>
              <a:rPr sz="3850" b="1" spc="25" dirty="0">
                <a:solidFill>
                  <a:srgbClr val="FFFFFF"/>
                </a:solidFill>
                <a:latin typeface="Lucida Sans"/>
                <a:cs typeface="Lucida Sans"/>
              </a:rPr>
              <a:t>Non-EPZ</a:t>
            </a:r>
            <a:endParaRPr sz="385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3850" b="1" spc="-105" dirty="0">
                <a:solidFill>
                  <a:srgbClr val="FFFFFF"/>
                </a:solidFill>
                <a:latin typeface="Lucida Sans"/>
                <a:cs typeface="Lucida Sans"/>
              </a:rPr>
              <a:t>Activities</a:t>
            </a:r>
            <a:endParaRPr sz="3850">
              <a:latin typeface="Lucida Sans"/>
              <a:cs typeface="Lucida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23239" y="9759567"/>
            <a:ext cx="115697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950" spc="5" dirty="0">
                <a:latin typeface="Arial" panose="020B0604020202020204"/>
                <a:cs typeface="Arial" panose="020B0604020202020204"/>
              </a:rPr>
              <a:t>Others</a:t>
            </a:r>
            <a:endParaRPr sz="2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10" dirty="0">
                <a:latin typeface="Arial" panose="020B0604020202020204"/>
                <a:cs typeface="Arial" panose="020B0604020202020204"/>
              </a:rPr>
              <a:t>2%</a:t>
            </a:r>
            <a:endParaRPr sz="2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125" y="9770038"/>
            <a:ext cx="83248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950" spc="-260" dirty="0">
                <a:latin typeface="Arial" panose="020B0604020202020204"/>
                <a:cs typeface="Arial" panose="020B0604020202020204"/>
              </a:rPr>
              <a:t>W</a:t>
            </a:r>
            <a:r>
              <a:rPr sz="2950" spc="5" dirty="0">
                <a:latin typeface="Arial" panose="020B0604020202020204"/>
                <a:cs typeface="Arial" panose="020B0604020202020204"/>
              </a:rPr>
              <a:t>alk</a:t>
            </a:r>
            <a:endParaRPr sz="2950">
              <a:latin typeface="Arial" panose="020B0604020202020204"/>
              <a:cs typeface="Arial" panose="020B0604020202020204"/>
            </a:endParaRPr>
          </a:p>
          <a:p>
            <a:pPr marL="274320">
              <a:lnSpc>
                <a:spcPct val="100000"/>
              </a:lnSpc>
              <a:spcBef>
                <a:spcPts val="5"/>
              </a:spcBef>
            </a:pPr>
            <a:r>
              <a:rPr sz="2950" spc="10" dirty="0">
                <a:latin typeface="Arial" panose="020B0604020202020204"/>
                <a:cs typeface="Arial" panose="020B0604020202020204"/>
              </a:rPr>
              <a:t>2%</a:t>
            </a:r>
            <a:endParaRPr sz="2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2282" y="1769444"/>
            <a:ext cx="17017365" cy="8281035"/>
          </a:xfrm>
          <a:prstGeom prst="rect">
            <a:avLst/>
          </a:prstGeom>
        </p:spPr>
        <p:txBody>
          <a:bodyPr vert="horz" wrap="square" lIns="0" tIns="400050" rIns="0" bIns="0" rtlCol="0">
            <a:spAutoFit/>
          </a:bodyPr>
          <a:lstStyle/>
          <a:p>
            <a:pPr marL="494030" indent="-481330">
              <a:lnSpc>
                <a:spcPct val="100000"/>
              </a:lnSpc>
              <a:spcBef>
                <a:spcPts val="3150"/>
              </a:spcBef>
              <a:buSzPct val="90000"/>
              <a:buChar char="•"/>
              <a:tabLst>
                <a:tab pos="494665" algn="l"/>
              </a:tabLst>
            </a:pPr>
            <a:r>
              <a:rPr sz="4600" spc="-80" dirty="0">
                <a:latin typeface="Arial" panose="020B0604020202020204"/>
                <a:cs typeface="Arial" panose="020B0604020202020204"/>
              </a:rPr>
              <a:t>Least </a:t>
            </a:r>
            <a:r>
              <a:rPr sz="4600" spc="10" dirty="0">
                <a:latin typeface="Arial" panose="020B0604020202020204"/>
                <a:cs typeface="Arial" panose="020B0604020202020204"/>
              </a:rPr>
              <a:t>Square </a:t>
            </a:r>
            <a:r>
              <a:rPr sz="4600" spc="65" dirty="0">
                <a:latin typeface="Arial" panose="020B0604020202020204"/>
                <a:cs typeface="Arial" panose="020B0604020202020204"/>
              </a:rPr>
              <a:t>Circle </a:t>
            </a:r>
            <a:r>
              <a:rPr sz="4600" spc="5" dirty="0">
                <a:latin typeface="Arial" panose="020B0604020202020204"/>
                <a:cs typeface="Arial" panose="020B0604020202020204"/>
              </a:rPr>
              <a:t>Fit </a:t>
            </a:r>
            <a:r>
              <a:rPr sz="4600" spc="-240" dirty="0">
                <a:latin typeface="Arial" panose="020B0604020202020204"/>
                <a:cs typeface="Arial" panose="020B0604020202020204"/>
              </a:rPr>
              <a:t>(LSF)</a:t>
            </a:r>
            <a:r>
              <a:rPr sz="4600" spc="-6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65" dirty="0">
                <a:latin typeface="Arial" panose="020B0604020202020204"/>
                <a:cs typeface="Arial" panose="020B0604020202020204"/>
              </a:rPr>
              <a:t>algorithm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494030" indent="-481330">
              <a:lnSpc>
                <a:spcPct val="110000"/>
              </a:lnSpc>
              <a:spcBef>
                <a:spcPts val="3055"/>
              </a:spcBef>
              <a:buSzPct val="90000"/>
              <a:buChar char="•"/>
              <a:tabLst>
                <a:tab pos="494665" algn="l"/>
              </a:tabLst>
            </a:pPr>
            <a:r>
              <a:rPr sz="4600" spc="55" dirty="0">
                <a:latin typeface="Arial" panose="020B0604020202020204"/>
                <a:cs typeface="Arial" panose="020B0604020202020204"/>
              </a:rPr>
              <a:t>But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55" dirty="0">
                <a:latin typeface="Arial" panose="020B0604020202020204"/>
                <a:cs typeface="Arial" panose="020B0604020202020204"/>
              </a:rPr>
              <a:t>it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does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90" dirty="0">
                <a:latin typeface="Arial" panose="020B0604020202020204"/>
                <a:cs typeface="Arial" panose="020B0604020202020204"/>
              </a:rPr>
              <a:t>not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fit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70" dirty="0">
                <a:latin typeface="Arial" panose="020B0604020202020204"/>
                <a:cs typeface="Arial" panose="020B0604020202020204"/>
              </a:rPr>
              <a:t>our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85" dirty="0">
                <a:latin typeface="Arial" panose="020B0604020202020204"/>
                <a:cs typeface="Arial" panose="020B0604020202020204"/>
              </a:rPr>
              <a:t>needs: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1080135" lvl="1" indent="-481330">
              <a:lnSpc>
                <a:spcPct val="100000"/>
              </a:lnSpc>
              <a:spcBef>
                <a:spcPts val="3060"/>
              </a:spcBef>
              <a:buSzPct val="90000"/>
              <a:buChar char="•"/>
              <a:tabLst>
                <a:tab pos="1080135" algn="l"/>
                <a:tab pos="1080770" algn="l"/>
              </a:tabLst>
            </a:pPr>
            <a:r>
              <a:rPr sz="4100" spc="55" dirty="0">
                <a:latin typeface="Arial" panose="020B0604020202020204"/>
                <a:cs typeface="Arial" panose="020B0604020202020204"/>
              </a:rPr>
              <a:t>Considers all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44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40" dirty="0">
                <a:latin typeface="Arial" panose="020B0604020202020204"/>
                <a:cs typeface="Arial" panose="020B0604020202020204"/>
              </a:rPr>
              <a:t>endpoints</a:t>
            </a:r>
            <a:endParaRPr sz="4100">
              <a:latin typeface="Arial" panose="020B0604020202020204"/>
              <a:cs typeface="Arial" panose="020B0604020202020204"/>
            </a:endParaRPr>
          </a:p>
          <a:p>
            <a:pPr marL="1928495" lvl="2" indent="-481330">
              <a:lnSpc>
                <a:spcPct val="100000"/>
              </a:lnSpc>
              <a:spcBef>
                <a:spcPts val="3045"/>
              </a:spcBef>
              <a:buSzPct val="89000"/>
              <a:buChar char="•"/>
              <a:tabLst>
                <a:tab pos="1928495" algn="l"/>
                <a:tab pos="1929130" algn="l"/>
              </a:tabLst>
            </a:pPr>
            <a:r>
              <a:rPr sz="3800" spc="5" dirty="0">
                <a:latin typeface="Arial" panose="020B0604020202020204"/>
                <a:cs typeface="Arial" panose="020B0604020202020204"/>
              </a:rPr>
              <a:t>We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145" dirty="0">
                <a:latin typeface="Arial" panose="020B0604020202020204"/>
                <a:cs typeface="Arial" panose="020B0604020202020204"/>
              </a:rPr>
              <a:t>don’t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100" dirty="0">
                <a:latin typeface="Arial" panose="020B0604020202020204"/>
                <a:cs typeface="Arial" panose="020B0604020202020204"/>
              </a:rPr>
              <a:t>know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75" dirty="0">
                <a:latin typeface="Arial" panose="020B0604020202020204"/>
                <a:cs typeface="Arial" panose="020B0604020202020204"/>
              </a:rPr>
              <a:t>which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114" dirty="0">
                <a:latin typeface="Arial" panose="020B0604020202020204"/>
                <a:cs typeface="Arial" panose="020B0604020202020204"/>
              </a:rPr>
              <a:t>endpoints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15" dirty="0">
                <a:latin typeface="Arial" panose="020B0604020202020204"/>
                <a:cs typeface="Arial" panose="020B0604020202020204"/>
              </a:rPr>
              <a:t>associated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105" dirty="0">
                <a:latin typeface="Arial" panose="020B0604020202020204"/>
                <a:cs typeface="Arial" panose="020B0604020202020204"/>
              </a:rPr>
              <a:t>with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-260" dirty="0">
                <a:latin typeface="Arial" panose="020B0604020202020204"/>
                <a:cs typeface="Arial" panose="020B0604020202020204"/>
              </a:rPr>
              <a:t>EPZ</a:t>
            </a:r>
            <a:endParaRPr sz="3800">
              <a:latin typeface="Arial" panose="020B0604020202020204"/>
              <a:cs typeface="Arial" panose="020B0604020202020204"/>
            </a:endParaRPr>
          </a:p>
          <a:p>
            <a:pPr marL="1928495" lvl="2" indent="-481330">
              <a:lnSpc>
                <a:spcPct val="100000"/>
              </a:lnSpc>
              <a:spcBef>
                <a:spcPts val="2945"/>
              </a:spcBef>
              <a:buSzPct val="89000"/>
              <a:buChar char="•"/>
              <a:tabLst>
                <a:tab pos="1928495" algn="l"/>
                <a:tab pos="1929130" algn="l"/>
              </a:tabLst>
            </a:pPr>
            <a:r>
              <a:rPr sz="3800" spc="110" dirty="0">
                <a:latin typeface="Arial" panose="020B0604020202020204"/>
                <a:cs typeface="Arial" panose="020B0604020202020204"/>
              </a:rPr>
              <a:t>Wildly</a:t>
            </a:r>
            <a:r>
              <a:rPr sz="380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30" dirty="0">
                <a:latin typeface="Arial" panose="020B0604020202020204"/>
                <a:cs typeface="Arial" panose="020B0604020202020204"/>
              </a:rPr>
              <a:t>inaccurate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dirty="0">
                <a:latin typeface="Arial" panose="020B0604020202020204"/>
                <a:cs typeface="Arial" panose="020B0604020202020204"/>
              </a:rPr>
              <a:t>results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80" dirty="0">
                <a:latin typeface="Arial" panose="020B0604020202020204"/>
                <a:cs typeface="Arial" panose="020B0604020202020204"/>
              </a:rPr>
              <a:t>if</a:t>
            </a:r>
            <a:r>
              <a:rPr sz="3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114" dirty="0">
                <a:latin typeface="Arial" panose="020B0604020202020204"/>
                <a:cs typeface="Arial" panose="020B0604020202020204"/>
              </a:rPr>
              <a:t>one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160" dirty="0">
                <a:latin typeface="Arial" panose="020B0604020202020204"/>
                <a:cs typeface="Arial" panose="020B0604020202020204"/>
              </a:rPr>
              <a:t>endpoint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-60" dirty="0">
                <a:latin typeface="Arial" panose="020B0604020202020204"/>
                <a:cs typeface="Arial" panose="020B0604020202020204"/>
              </a:rPr>
              <a:t>is</a:t>
            </a:r>
            <a:r>
              <a:rPr sz="38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800" spc="135" dirty="0">
                <a:latin typeface="Arial" panose="020B0604020202020204"/>
                <a:cs typeface="Arial" panose="020B0604020202020204"/>
              </a:rPr>
              <a:t>wrong</a:t>
            </a:r>
            <a:endParaRPr sz="3800">
              <a:latin typeface="Arial" panose="020B0604020202020204"/>
              <a:cs typeface="Arial" panose="020B0604020202020204"/>
            </a:endParaRPr>
          </a:p>
          <a:p>
            <a:pPr marL="1080135" lvl="1" indent="-481330">
              <a:lnSpc>
                <a:spcPct val="100000"/>
              </a:lnSpc>
              <a:spcBef>
                <a:spcPts val="2970"/>
              </a:spcBef>
              <a:buSzPct val="90000"/>
              <a:buChar char="•"/>
              <a:tabLst>
                <a:tab pos="1080135" algn="l"/>
                <a:tab pos="1080770" algn="l"/>
              </a:tabLst>
            </a:pPr>
            <a:r>
              <a:rPr sz="4100" spc="55" dirty="0">
                <a:latin typeface="Arial" panose="020B0604020202020204"/>
                <a:cs typeface="Arial" panose="020B0604020202020204"/>
              </a:rPr>
              <a:t>Considers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55" dirty="0">
                <a:latin typeface="Arial" panose="020B0604020202020204"/>
                <a:cs typeface="Arial" panose="020B0604020202020204"/>
              </a:rPr>
              <a:t>all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00" dirty="0">
                <a:latin typeface="Arial" panose="020B0604020202020204"/>
                <a:cs typeface="Arial" panose="020B0604020202020204"/>
              </a:rPr>
              <a:t>possible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4" dirty="0">
                <a:latin typeface="Arial" panose="020B0604020202020204"/>
                <a:cs typeface="Arial" panose="020B0604020202020204"/>
              </a:rPr>
              <a:t>radii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0" dirty="0">
                <a:latin typeface="Arial" panose="020B0604020202020204"/>
                <a:cs typeface="Arial" panose="020B0604020202020204"/>
              </a:rPr>
              <a:t>while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0" dirty="0">
                <a:latin typeface="Arial" panose="020B0604020202020204"/>
                <a:cs typeface="Arial" panose="020B0604020202020204"/>
              </a:rPr>
              <a:t>only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0" dirty="0">
                <a:latin typeface="Arial" panose="020B0604020202020204"/>
                <a:cs typeface="Arial" panose="020B0604020202020204"/>
              </a:rPr>
              <a:t>finite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0" dirty="0">
                <a:latin typeface="Arial" panose="020B0604020202020204"/>
                <a:cs typeface="Arial" panose="020B0604020202020204"/>
              </a:rPr>
              <a:t>are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35" dirty="0">
                <a:latin typeface="Arial" panose="020B0604020202020204"/>
                <a:cs typeface="Arial" panose="020B0604020202020204"/>
              </a:rPr>
              <a:t>allowed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50" dirty="0">
                <a:latin typeface="Arial" panose="020B0604020202020204"/>
                <a:cs typeface="Arial" panose="020B0604020202020204"/>
              </a:rPr>
              <a:t>by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10" dirty="0">
                <a:latin typeface="Arial" panose="020B0604020202020204"/>
                <a:cs typeface="Arial" panose="020B0604020202020204"/>
              </a:rPr>
              <a:t>services</a:t>
            </a:r>
            <a:endParaRPr sz="4100">
              <a:latin typeface="Arial" panose="020B0604020202020204"/>
              <a:cs typeface="Arial" panose="020B0604020202020204"/>
            </a:endParaRPr>
          </a:p>
          <a:p>
            <a:pPr marL="1080135" lvl="1" indent="-481330">
              <a:lnSpc>
                <a:spcPct val="100000"/>
              </a:lnSpc>
              <a:spcBef>
                <a:spcPts val="2995"/>
              </a:spcBef>
              <a:buSzPct val="90000"/>
              <a:buChar char="•"/>
              <a:tabLst>
                <a:tab pos="1080135" algn="l"/>
                <a:tab pos="1080770" algn="l"/>
              </a:tabLst>
            </a:pPr>
            <a:r>
              <a:rPr sz="4100" spc="60" dirty="0">
                <a:latin typeface="Arial" panose="020B0604020202020204"/>
                <a:cs typeface="Arial" panose="020B0604020202020204"/>
              </a:rPr>
              <a:t>Does </a:t>
            </a:r>
            <a:r>
              <a:rPr sz="4100" spc="170" dirty="0">
                <a:latin typeface="Arial" panose="020B0604020202020204"/>
                <a:cs typeface="Arial" panose="020B0604020202020204"/>
              </a:rPr>
              <a:t>not </a:t>
            </a:r>
            <a:r>
              <a:rPr sz="4100" spc="50" dirty="0">
                <a:latin typeface="Arial" panose="020B0604020202020204"/>
                <a:cs typeface="Arial" panose="020B0604020202020204"/>
              </a:rPr>
              <a:t>cater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jitter</a:t>
            </a:r>
            <a:r>
              <a:rPr sz="4100" spc="-59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245" dirty="0">
                <a:latin typeface="Arial" panose="020B0604020202020204"/>
                <a:cs typeface="Arial" panose="020B0604020202020204"/>
              </a:rPr>
              <a:t>GPS </a:t>
            </a:r>
            <a:r>
              <a:rPr sz="4100" spc="90" dirty="0">
                <a:latin typeface="Arial" panose="020B0604020202020204"/>
                <a:cs typeface="Arial" panose="020B0604020202020204"/>
              </a:rPr>
              <a:t>coordinates</a:t>
            </a:r>
            <a:endParaRPr sz="4100">
              <a:latin typeface="Arial" panose="020B0604020202020204"/>
              <a:cs typeface="Arial" panose="020B0604020202020204"/>
            </a:endParaRPr>
          </a:p>
          <a:p>
            <a:pPr marL="1080135" lvl="1" indent="-481330">
              <a:lnSpc>
                <a:spcPct val="100000"/>
              </a:lnSpc>
              <a:spcBef>
                <a:spcPts val="2995"/>
              </a:spcBef>
              <a:buSzPct val="90000"/>
              <a:buChar char="•"/>
              <a:tabLst>
                <a:tab pos="1080135" algn="l"/>
                <a:tab pos="1080770" algn="l"/>
              </a:tabLst>
            </a:pPr>
            <a:r>
              <a:rPr sz="4100" spc="15" dirty="0">
                <a:latin typeface="Arial" panose="020B0604020202020204"/>
                <a:cs typeface="Arial" panose="020B0604020202020204"/>
              </a:rPr>
              <a:t>Slow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15"/>
              </a:lnSpc>
            </a:pPr>
            <a:r>
              <a:rPr spc="15" dirty="0"/>
              <a:t>16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86725" y="228600"/>
            <a:ext cx="604710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EPZsearch</a:t>
            </a:r>
            <a:endParaRPr kern="1000" dirty="0">
              <a:solidFill>
                <a:schemeClr val="bg1"/>
              </a:solidFill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7350" y="1756879"/>
            <a:ext cx="15236825" cy="24193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5460" indent="-492760">
              <a:lnSpc>
                <a:spcPct val="100000"/>
              </a:lnSpc>
              <a:spcBef>
                <a:spcPts val="115"/>
              </a:spcBef>
              <a:buSzPct val="98000"/>
              <a:buAutoNum type="arabicPeriod"/>
              <a:tabLst>
                <a:tab pos="506095" algn="l"/>
              </a:tabLst>
            </a:pPr>
            <a:r>
              <a:rPr sz="4600" spc="60" dirty="0">
                <a:latin typeface="Arial" panose="020B0604020202020204"/>
                <a:cs typeface="Arial" panose="020B0604020202020204"/>
              </a:rPr>
              <a:t>Generate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candidate </a:t>
            </a:r>
            <a:r>
              <a:rPr sz="4600" spc="-290" dirty="0">
                <a:latin typeface="Arial" panose="020B0604020202020204"/>
                <a:cs typeface="Arial" panose="020B0604020202020204"/>
              </a:rPr>
              <a:t>EPZs </a:t>
            </a:r>
            <a:r>
              <a:rPr sz="4600" spc="-175" dirty="0">
                <a:latin typeface="Arial" panose="020B0604020202020204"/>
                <a:cs typeface="Arial" panose="020B0604020202020204"/>
              </a:rPr>
              <a:t>as</a:t>
            </a:r>
            <a:r>
              <a:rPr sz="4600" spc="-38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follows: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1080135" marR="5080" lvl="1" indent="-481330">
              <a:lnSpc>
                <a:spcPct val="115000"/>
              </a:lnSpc>
              <a:spcBef>
                <a:spcPts val="2425"/>
              </a:spcBef>
              <a:buSzPct val="90000"/>
              <a:buChar char="•"/>
              <a:tabLst>
                <a:tab pos="1080135" algn="l"/>
                <a:tab pos="1080770" algn="l"/>
              </a:tabLst>
            </a:pPr>
            <a:r>
              <a:rPr sz="3950" spc="-20" dirty="0">
                <a:latin typeface="Arial" panose="020B0604020202020204"/>
                <a:cs typeface="Arial" panose="020B0604020202020204"/>
              </a:rPr>
              <a:t>For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5" dirty="0">
                <a:latin typeface="Arial" panose="020B0604020202020204"/>
                <a:cs typeface="Arial" panose="020B0604020202020204"/>
              </a:rPr>
              <a:t>each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10" dirty="0">
                <a:latin typeface="Arial" panose="020B0604020202020204"/>
                <a:cs typeface="Arial" panose="020B0604020202020204"/>
              </a:rPr>
              <a:t>pair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45" dirty="0">
                <a:latin typeface="Arial" panose="020B0604020202020204"/>
                <a:cs typeface="Arial" panose="020B0604020202020204"/>
              </a:rPr>
              <a:t>of</a:t>
            </a:r>
            <a:r>
              <a:rPr sz="395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25" dirty="0">
                <a:latin typeface="Arial" panose="020B0604020202020204"/>
                <a:cs typeface="Arial" panose="020B0604020202020204"/>
              </a:rPr>
              <a:t>activities,</a:t>
            </a:r>
            <a:r>
              <a:rPr sz="3950" spc="-22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55" dirty="0">
                <a:latin typeface="Arial" panose="020B0604020202020204"/>
                <a:cs typeface="Arial" panose="020B0604020202020204"/>
              </a:rPr>
              <a:t>perform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60" dirty="0">
                <a:latin typeface="Arial" panose="020B0604020202020204"/>
                <a:cs typeface="Arial" panose="020B0604020202020204"/>
              </a:rPr>
              <a:t>pairwise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95" dirty="0">
                <a:latin typeface="Arial" panose="020B0604020202020204"/>
                <a:cs typeface="Arial" panose="020B0604020202020204"/>
              </a:rPr>
              <a:t>inspection</a:t>
            </a:r>
            <a:r>
              <a:rPr sz="3950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45" dirty="0">
                <a:latin typeface="Arial" panose="020B0604020202020204"/>
                <a:cs typeface="Arial" panose="020B0604020202020204"/>
              </a:rPr>
              <a:t>of</a:t>
            </a:r>
            <a:r>
              <a:rPr sz="3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5" dirty="0">
                <a:latin typeface="Arial" panose="020B0604020202020204"/>
                <a:cs typeface="Arial" panose="020B0604020202020204"/>
              </a:rPr>
              <a:t>each  </a:t>
            </a:r>
            <a:r>
              <a:rPr sz="3950" spc="90" dirty="0">
                <a:latin typeface="Arial" panose="020B0604020202020204"/>
                <a:cs typeface="Arial" panose="020B0604020202020204"/>
              </a:rPr>
              <a:t>possible </a:t>
            </a:r>
            <a:r>
              <a:rPr sz="3950" spc="130" dirty="0">
                <a:latin typeface="Arial" panose="020B0604020202020204"/>
                <a:cs typeface="Arial" panose="020B0604020202020204"/>
              </a:rPr>
              <a:t>combination </a:t>
            </a:r>
            <a:r>
              <a:rPr sz="3950" spc="145" dirty="0">
                <a:latin typeface="Arial" panose="020B0604020202020204"/>
                <a:cs typeface="Arial" panose="020B0604020202020204"/>
              </a:rPr>
              <a:t>of</a:t>
            </a:r>
            <a:r>
              <a:rPr sz="3950" spc="-459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30" dirty="0">
                <a:latin typeface="Arial" panose="020B0604020202020204"/>
                <a:cs typeface="Arial" panose="020B0604020202020204"/>
              </a:rPr>
              <a:t>endpoints</a:t>
            </a:r>
            <a:endParaRPr sz="3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17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0072" y="218778"/>
            <a:ext cx="12112294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6365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Our EPZ Search Algorithm</a:t>
            </a:r>
            <a:endParaRPr spc="-7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17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53911" y="6426894"/>
            <a:ext cx="5794375" cy="12928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85725" marR="5080" indent="-73660">
              <a:lnSpc>
                <a:spcPct val="102000"/>
              </a:lnSpc>
              <a:spcBef>
                <a:spcPts val="15"/>
              </a:spcBef>
            </a:pPr>
            <a:r>
              <a:rPr sz="4100" spc="-5" dirty="0">
                <a:latin typeface="Arial" panose="020B0604020202020204"/>
                <a:cs typeface="Arial" panose="020B0604020202020204"/>
              </a:rPr>
              <a:t>where </a:t>
            </a:r>
            <a:r>
              <a:rPr sz="4100" spc="10" dirty="0">
                <a:latin typeface="Courier New" panose="02070309020205020404"/>
                <a:cs typeface="Courier New" panose="02070309020205020404"/>
              </a:rPr>
              <a:t>(xc,yc)</a:t>
            </a:r>
            <a:r>
              <a:rPr sz="4100" spc="10" dirty="0">
                <a:latin typeface="Arial" panose="020B0604020202020204"/>
                <a:cs typeface="Arial" panose="020B0604020202020204"/>
              </a:rPr>
              <a:t>is</a:t>
            </a:r>
            <a:r>
              <a:rPr sz="4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45" dirty="0">
                <a:latin typeface="Arial" panose="020B0604020202020204"/>
                <a:cs typeface="Arial" panose="020B0604020202020204"/>
              </a:rPr>
              <a:t>center  </a:t>
            </a:r>
            <a:r>
              <a:rPr sz="4100" spc="85" dirty="0">
                <a:latin typeface="Arial" panose="020B0604020202020204"/>
                <a:cs typeface="Arial" panose="020B0604020202020204"/>
              </a:rPr>
              <a:t>and </a:t>
            </a:r>
            <a:r>
              <a:rPr sz="4100" spc="10" dirty="0">
                <a:latin typeface="Courier New" panose="02070309020205020404"/>
                <a:cs typeface="Courier New" panose="02070309020205020404"/>
              </a:rPr>
              <a:t>r</a:t>
            </a:r>
            <a:r>
              <a:rPr sz="4100" spc="-15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4100" spc="5" dirty="0">
                <a:latin typeface="Arial" panose="020B0604020202020204"/>
                <a:cs typeface="Arial" panose="020B0604020202020204"/>
              </a:rPr>
              <a:t>is </a:t>
            </a:r>
            <a:r>
              <a:rPr sz="4100" spc="65" dirty="0">
                <a:latin typeface="Arial" panose="020B0604020202020204"/>
                <a:cs typeface="Arial" panose="020B0604020202020204"/>
              </a:rPr>
              <a:t>possible </a:t>
            </a:r>
            <a:r>
              <a:rPr sz="4100" spc="45" dirty="0">
                <a:latin typeface="Arial" panose="020B0604020202020204"/>
                <a:cs typeface="Arial" panose="020B0604020202020204"/>
              </a:rPr>
              <a:t>radius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7350" y="1756879"/>
            <a:ext cx="15236825" cy="42938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5460" indent="-492760">
              <a:lnSpc>
                <a:spcPct val="100000"/>
              </a:lnSpc>
              <a:spcBef>
                <a:spcPts val="115"/>
              </a:spcBef>
              <a:buSzPct val="98000"/>
              <a:buAutoNum type="arabicPeriod"/>
              <a:tabLst>
                <a:tab pos="506095" algn="l"/>
              </a:tabLst>
            </a:pPr>
            <a:r>
              <a:rPr sz="4600" spc="60" dirty="0">
                <a:latin typeface="Arial" panose="020B0604020202020204"/>
                <a:cs typeface="Arial" panose="020B0604020202020204"/>
              </a:rPr>
              <a:t>Generate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candidate </a:t>
            </a:r>
            <a:r>
              <a:rPr sz="4600" spc="-290" dirty="0">
                <a:latin typeface="Arial" panose="020B0604020202020204"/>
                <a:cs typeface="Arial" panose="020B0604020202020204"/>
              </a:rPr>
              <a:t>EPZs </a:t>
            </a:r>
            <a:r>
              <a:rPr sz="4600" spc="-175" dirty="0">
                <a:latin typeface="Arial" panose="020B0604020202020204"/>
                <a:cs typeface="Arial" panose="020B0604020202020204"/>
              </a:rPr>
              <a:t>as</a:t>
            </a:r>
            <a:r>
              <a:rPr sz="4600" spc="-38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follows: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1080135" marR="5080" lvl="1" indent="-481330">
              <a:lnSpc>
                <a:spcPct val="115000"/>
              </a:lnSpc>
              <a:spcBef>
                <a:spcPts val="2425"/>
              </a:spcBef>
              <a:buSzPct val="90000"/>
              <a:buChar char="•"/>
              <a:tabLst>
                <a:tab pos="1080135" algn="l"/>
                <a:tab pos="1080770" algn="l"/>
              </a:tabLst>
            </a:pPr>
            <a:r>
              <a:rPr sz="3950" spc="-20" dirty="0">
                <a:latin typeface="Arial" panose="020B0604020202020204"/>
                <a:cs typeface="Arial" panose="020B0604020202020204"/>
              </a:rPr>
              <a:t>For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5" dirty="0">
                <a:latin typeface="Arial" panose="020B0604020202020204"/>
                <a:cs typeface="Arial" panose="020B0604020202020204"/>
              </a:rPr>
              <a:t>each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10" dirty="0">
                <a:latin typeface="Arial" panose="020B0604020202020204"/>
                <a:cs typeface="Arial" panose="020B0604020202020204"/>
              </a:rPr>
              <a:t>pair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45" dirty="0">
                <a:latin typeface="Arial" panose="020B0604020202020204"/>
                <a:cs typeface="Arial" panose="020B0604020202020204"/>
              </a:rPr>
              <a:t>of</a:t>
            </a:r>
            <a:r>
              <a:rPr sz="395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25" dirty="0">
                <a:latin typeface="Arial" panose="020B0604020202020204"/>
                <a:cs typeface="Arial" panose="020B0604020202020204"/>
              </a:rPr>
              <a:t>activities,</a:t>
            </a:r>
            <a:r>
              <a:rPr sz="3950" spc="-22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55" dirty="0">
                <a:latin typeface="Arial" panose="020B0604020202020204"/>
                <a:cs typeface="Arial" panose="020B0604020202020204"/>
              </a:rPr>
              <a:t>perform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60" dirty="0">
                <a:latin typeface="Arial" panose="020B0604020202020204"/>
                <a:cs typeface="Arial" panose="020B0604020202020204"/>
              </a:rPr>
              <a:t>pairwise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95" dirty="0">
                <a:latin typeface="Arial" panose="020B0604020202020204"/>
                <a:cs typeface="Arial" panose="020B0604020202020204"/>
              </a:rPr>
              <a:t>inspection</a:t>
            </a:r>
            <a:r>
              <a:rPr sz="3950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45" dirty="0">
                <a:latin typeface="Arial" panose="020B0604020202020204"/>
                <a:cs typeface="Arial" panose="020B0604020202020204"/>
              </a:rPr>
              <a:t>of</a:t>
            </a:r>
            <a:r>
              <a:rPr sz="3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5" dirty="0">
                <a:latin typeface="Arial" panose="020B0604020202020204"/>
                <a:cs typeface="Arial" panose="020B0604020202020204"/>
              </a:rPr>
              <a:t>each  </a:t>
            </a:r>
            <a:r>
              <a:rPr sz="3950" spc="90" dirty="0">
                <a:latin typeface="Arial" panose="020B0604020202020204"/>
                <a:cs typeface="Arial" panose="020B0604020202020204"/>
              </a:rPr>
              <a:t>possible </a:t>
            </a:r>
            <a:r>
              <a:rPr sz="3950" spc="130" dirty="0">
                <a:latin typeface="Arial" panose="020B0604020202020204"/>
                <a:cs typeface="Arial" panose="020B0604020202020204"/>
              </a:rPr>
              <a:t>combination </a:t>
            </a:r>
            <a:r>
              <a:rPr sz="3950" spc="145" dirty="0">
                <a:latin typeface="Arial" panose="020B0604020202020204"/>
                <a:cs typeface="Arial" panose="020B0604020202020204"/>
              </a:rPr>
              <a:t>of</a:t>
            </a:r>
            <a:r>
              <a:rPr sz="3950" spc="-459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30" dirty="0">
                <a:latin typeface="Arial" panose="020B0604020202020204"/>
                <a:cs typeface="Arial" panose="020B0604020202020204"/>
              </a:rPr>
              <a:t>endpoints</a:t>
            </a:r>
            <a:endParaRPr sz="3950">
              <a:latin typeface="Arial" panose="020B0604020202020204"/>
              <a:cs typeface="Arial" panose="020B0604020202020204"/>
            </a:endParaRPr>
          </a:p>
          <a:p>
            <a:pPr marL="1080135" marR="1339215" lvl="1" indent="-481330">
              <a:lnSpc>
                <a:spcPct val="115000"/>
              </a:lnSpc>
              <a:spcBef>
                <a:spcPts val="3875"/>
              </a:spcBef>
              <a:buSzPct val="90000"/>
              <a:buChar char="•"/>
              <a:tabLst>
                <a:tab pos="1080135" algn="l"/>
                <a:tab pos="1080770" algn="l"/>
              </a:tabLst>
            </a:pPr>
            <a:r>
              <a:rPr sz="3950" spc="-20" dirty="0">
                <a:latin typeface="Arial" panose="020B0604020202020204"/>
                <a:cs typeface="Arial" panose="020B0604020202020204"/>
              </a:rPr>
              <a:t>For</a:t>
            </a:r>
            <a:r>
              <a:rPr sz="395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5" dirty="0">
                <a:latin typeface="Arial" panose="020B0604020202020204"/>
                <a:cs typeface="Arial" panose="020B0604020202020204"/>
              </a:rPr>
              <a:t>each</a:t>
            </a:r>
            <a:r>
              <a:rPr sz="395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10" dirty="0">
                <a:latin typeface="Arial" panose="020B0604020202020204"/>
                <a:cs typeface="Arial" panose="020B0604020202020204"/>
              </a:rPr>
              <a:t>pair</a:t>
            </a:r>
            <a:r>
              <a:rPr sz="39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45" dirty="0">
                <a:latin typeface="Arial" panose="020B0604020202020204"/>
                <a:cs typeface="Arial" panose="020B0604020202020204"/>
              </a:rPr>
              <a:t>of</a:t>
            </a:r>
            <a:r>
              <a:rPr sz="395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30" dirty="0">
                <a:latin typeface="Arial" panose="020B0604020202020204"/>
                <a:cs typeface="Arial" panose="020B0604020202020204"/>
              </a:rPr>
              <a:t>endpoints</a:t>
            </a:r>
            <a:r>
              <a:rPr sz="39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(x1,y1)</a:t>
            </a:r>
            <a:r>
              <a:rPr sz="3950" spc="-5" dirty="0">
                <a:latin typeface="Arial" panose="020B0604020202020204"/>
                <a:cs typeface="Arial" panose="020B0604020202020204"/>
              </a:rPr>
              <a:t>,</a:t>
            </a:r>
            <a:r>
              <a:rPr sz="3950" spc="-5" dirty="0">
                <a:latin typeface="Courier New" panose="02070309020205020404"/>
                <a:cs typeface="Courier New" panose="02070309020205020404"/>
              </a:rPr>
              <a:t>(x2,y2)</a:t>
            </a:r>
            <a:r>
              <a:rPr sz="3950" spc="-5" dirty="0">
                <a:latin typeface="Arial" panose="020B0604020202020204"/>
                <a:cs typeface="Arial" panose="020B0604020202020204"/>
              </a:rPr>
              <a:t>,</a:t>
            </a:r>
            <a:r>
              <a:rPr sz="3950" spc="-23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25" dirty="0">
                <a:latin typeface="Arial" panose="020B0604020202020204"/>
                <a:cs typeface="Arial" panose="020B0604020202020204"/>
              </a:rPr>
              <a:t>solve</a:t>
            </a:r>
            <a:r>
              <a:rPr sz="39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10" dirty="0">
                <a:latin typeface="Arial" panose="020B0604020202020204"/>
                <a:cs typeface="Arial" panose="020B0604020202020204"/>
              </a:rPr>
              <a:t>the  </a:t>
            </a:r>
            <a:r>
              <a:rPr sz="3950" spc="55" dirty="0">
                <a:latin typeface="Arial" panose="020B0604020202020204"/>
                <a:cs typeface="Arial" panose="020B0604020202020204"/>
              </a:rPr>
              <a:t>simultaneous</a:t>
            </a:r>
            <a:r>
              <a:rPr sz="395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80" dirty="0">
                <a:latin typeface="Arial" panose="020B0604020202020204"/>
                <a:cs typeface="Arial" panose="020B0604020202020204"/>
              </a:rPr>
              <a:t>equations</a:t>
            </a:r>
            <a:endParaRPr sz="3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3720" y="8374479"/>
            <a:ext cx="144100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4030" indent="-481330">
              <a:lnSpc>
                <a:spcPct val="100000"/>
              </a:lnSpc>
              <a:spcBef>
                <a:spcPts val="105"/>
              </a:spcBef>
              <a:buSzPct val="90000"/>
              <a:buChar char="•"/>
              <a:tabLst>
                <a:tab pos="494030" algn="l"/>
                <a:tab pos="494665" algn="l"/>
              </a:tabLst>
            </a:pPr>
            <a:r>
              <a:rPr sz="3950" spc="-70" dirty="0">
                <a:latin typeface="Arial" panose="020B0604020202020204"/>
                <a:cs typeface="Arial" panose="020B0604020202020204"/>
              </a:rPr>
              <a:t>Each</a:t>
            </a:r>
            <a:r>
              <a:rPr sz="39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00" dirty="0">
                <a:latin typeface="Arial" panose="020B0604020202020204"/>
                <a:cs typeface="Arial" panose="020B0604020202020204"/>
              </a:rPr>
              <a:t>solution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45" dirty="0">
                <a:latin typeface="Arial" panose="020B0604020202020204"/>
                <a:cs typeface="Arial" panose="020B0604020202020204"/>
              </a:rPr>
              <a:t>of</a:t>
            </a:r>
            <a:r>
              <a:rPr sz="3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55" dirty="0">
                <a:latin typeface="Arial" panose="020B0604020202020204"/>
                <a:cs typeface="Arial" panose="020B0604020202020204"/>
              </a:rPr>
              <a:t>simultaneous</a:t>
            </a:r>
            <a:r>
              <a:rPr sz="39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14" dirty="0">
                <a:latin typeface="Arial" panose="020B0604020202020204"/>
                <a:cs typeface="Arial" panose="020B0604020202020204"/>
              </a:rPr>
              <a:t>equation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-55" dirty="0">
                <a:latin typeface="Arial" panose="020B0604020202020204"/>
                <a:cs typeface="Arial" panose="020B0604020202020204"/>
              </a:rPr>
              <a:t>is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130" dirty="0">
                <a:latin typeface="Arial" panose="020B0604020202020204"/>
                <a:cs typeface="Arial" panose="020B0604020202020204"/>
              </a:rPr>
              <a:t>one</a:t>
            </a:r>
            <a:r>
              <a:rPr sz="3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95" dirty="0">
                <a:latin typeface="Arial" panose="020B0604020202020204"/>
                <a:cs typeface="Arial" panose="020B0604020202020204"/>
              </a:rPr>
              <a:t>candidate</a:t>
            </a:r>
            <a:r>
              <a:rPr sz="39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950" spc="-265" dirty="0">
                <a:latin typeface="Arial" panose="020B0604020202020204"/>
                <a:cs typeface="Arial" panose="020B0604020202020204"/>
              </a:rPr>
              <a:t>EPZ</a:t>
            </a:r>
            <a:endParaRPr sz="3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3"/>
          <p:cNvSpPr txBox="1">
            <a:spLocks noGrp="1"/>
          </p:cNvSpPr>
          <p:nvPr/>
        </p:nvSpPr>
        <p:spPr>
          <a:xfrm>
            <a:off x="4340072" y="218778"/>
            <a:ext cx="12112294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400" b="0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396365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Our EPZ Search Algorithm</a:t>
            </a:r>
            <a:endParaRPr spc="-745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0225" y="6426835"/>
            <a:ext cx="6795135" cy="14154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332351" y="10060291"/>
            <a:ext cx="333438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35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Taken </a:t>
            </a:r>
            <a:r>
              <a:rPr sz="1300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from </a:t>
            </a:r>
            <a:r>
              <a:rPr sz="1300" spc="-5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Strava </a:t>
            </a:r>
            <a:r>
              <a:rPr sz="1300" spc="45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page </a:t>
            </a:r>
            <a:r>
              <a:rPr sz="1300" spc="10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on </a:t>
            </a:r>
            <a:r>
              <a:rPr sz="1300" spc="30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google</a:t>
            </a:r>
            <a:r>
              <a:rPr sz="1300" spc="5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10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playstore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394" y="3473769"/>
            <a:ext cx="4273026" cy="12969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5277" y="3494711"/>
            <a:ext cx="4189259" cy="1213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87914" y="5212901"/>
            <a:ext cx="3958744" cy="924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29798" y="5233843"/>
            <a:ext cx="3874977" cy="840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30855" y="6349470"/>
            <a:ext cx="1963617" cy="19636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72739" y="6370412"/>
            <a:ext cx="1879850" cy="1879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98298" y="3473769"/>
            <a:ext cx="3382095" cy="20313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40181" y="3494711"/>
            <a:ext cx="3298328" cy="19475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19758" y="7973455"/>
            <a:ext cx="2700424" cy="27004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61642" y="7994397"/>
            <a:ext cx="2616657" cy="26166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65834" y="6662372"/>
            <a:ext cx="1781508" cy="17815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07718" y="6683313"/>
            <a:ext cx="1697740" cy="16977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33458" y="2183180"/>
            <a:ext cx="4273026" cy="963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75341" y="2204121"/>
            <a:ext cx="4189259" cy="8797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9023369" y="10756814"/>
            <a:ext cx="1657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"/>
          <p:cNvSpPr txBox="1">
            <a:spLocks noGrp="1"/>
          </p:cNvSpPr>
          <p:nvPr/>
        </p:nvSpPr>
        <p:spPr>
          <a:xfrm>
            <a:off x="4984750" y="200025"/>
            <a:ext cx="1456118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400" b="0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 algn="ctr" latinLnBrk="1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Fitness Tracking Ecosystem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6631" y="1853212"/>
            <a:ext cx="16786225" cy="334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660" marR="5080" indent="-187960">
              <a:lnSpc>
                <a:spcPct val="114000"/>
              </a:lnSpc>
              <a:spcBef>
                <a:spcPts val="95"/>
              </a:spcBef>
              <a:buAutoNum type="arabicPeriod" startAt="2"/>
              <a:tabLst>
                <a:tab pos="644525" algn="l"/>
              </a:tabLst>
            </a:pPr>
            <a:r>
              <a:rPr sz="4600" spc="25" dirty="0">
                <a:latin typeface="Arial" panose="020B0604020202020204"/>
                <a:cs typeface="Arial" panose="020B0604020202020204"/>
              </a:rPr>
              <a:t>We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15" dirty="0">
                <a:latin typeface="Arial" panose="020B0604020202020204"/>
                <a:cs typeface="Arial" panose="020B0604020202020204"/>
              </a:rPr>
              <a:t>use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5" dirty="0">
                <a:latin typeface="Arial" panose="020B0604020202020204"/>
                <a:cs typeface="Arial" panose="020B0604020202020204"/>
              </a:rPr>
              <a:t>consensus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55" dirty="0">
                <a:latin typeface="Arial" panose="020B0604020202020204"/>
                <a:cs typeface="Arial" panose="020B0604020202020204"/>
              </a:rPr>
              <a:t>procedure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75" dirty="0">
                <a:latin typeface="Arial" panose="020B0604020202020204"/>
                <a:cs typeface="Arial" panose="020B0604020202020204"/>
              </a:rPr>
              <a:t>among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candidate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290" dirty="0">
                <a:latin typeface="Arial" panose="020B0604020202020204"/>
                <a:cs typeface="Arial" panose="020B0604020202020204"/>
              </a:rPr>
              <a:t>EPZs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220" dirty="0">
                <a:latin typeface="Arial" panose="020B0604020202020204"/>
                <a:cs typeface="Arial" panose="020B0604020202020204"/>
              </a:rPr>
              <a:t>to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give  </a:t>
            </a:r>
            <a:r>
              <a:rPr sz="4600" spc="125" dirty="0">
                <a:latin typeface="Arial" panose="020B0604020202020204"/>
                <a:cs typeface="Arial" panose="020B0604020202020204"/>
              </a:rPr>
              <a:t>confidence </a:t>
            </a:r>
            <a:r>
              <a:rPr sz="4600" spc="-20" dirty="0">
                <a:latin typeface="Arial" panose="020B0604020202020204"/>
                <a:cs typeface="Arial" panose="020B0604020202020204"/>
              </a:rPr>
              <a:t>scores </a:t>
            </a:r>
            <a:r>
              <a:rPr sz="4600" spc="220" dirty="0">
                <a:latin typeface="Arial" panose="020B0604020202020204"/>
                <a:cs typeface="Arial" panose="020B0604020202020204"/>
              </a:rPr>
              <a:t>to </a:t>
            </a:r>
            <a:r>
              <a:rPr sz="4600" spc="25" dirty="0">
                <a:latin typeface="Arial" panose="020B0604020202020204"/>
                <a:cs typeface="Arial" panose="020B0604020202020204"/>
              </a:rPr>
              <a:t>each</a:t>
            </a:r>
            <a:r>
              <a:rPr sz="4600" spc="-8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300" dirty="0">
                <a:latin typeface="Arial" panose="020B0604020202020204"/>
                <a:cs typeface="Arial" panose="020B0604020202020204"/>
              </a:rPr>
              <a:t>EPZ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1080135" marR="735330" lvl="1" indent="-481330">
              <a:lnSpc>
                <a:spcPct val="114000"/>
              </a:lnSpc>
              <a:spcBef>
                <a:spcPts val="2370"/>
              </a:spcBef>
              <a:buSzPct val="90000"/>
              <a:buChar char="•"/>
              <a:tabLst>
                <a:tab pos="1080135" algn="l"/>
                <a:tab pos="1080770" algn="l"/>
              </a:tabLst>
            </a:pPr>
            <a:r>
              <a:rPr sz="4100" u="heavy" spc="11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Confidence</a:t>
            </a:r>
            <a:r>
              <a:rPr sz="4100" u="heavy" spc="-10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4100" u="heavy" spc="3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score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50" dirty="0">
                <a:latin typeface="Arial" panose="020B0604020202020204"/>
                <a:cs typeface="Arial" panose="020B0604020202020204"/>
              </a:rPr>
              <a:t>is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65" dirty="0">
                <a:latin typeface="Arial" panose="020B0604020202020204"/>
                <a:cs typeface="Arial" panose="020B0604020202020204"/>
              </a:rPr>
              <a:t>number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55" dirty="0">
                <a:latin typeface="Arial" panose="020B0604020202020204"/>
                <a:cs typeface="Arial" panose="020B0604020202020204"/>
              </a:rPr>
              <a:t>of</a:t>
            </a:r>
            <a:r>
              <a:rPr sz="41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50" dirty="0">
                <a:latin typeface="Arial" panose="020B0604020202020204"/>
                <a:cs typeface="Arial" panose="020B0604020202020204"/>
              </a:rPr>
              <a:t>activity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0" dirty="0">
                <a:latin typeface="Arial" panose="020B0604020202020204"/>
                <a:cs typeface="Arial" panose="020B0604020202020204"/>
              </a:rPr>
              <a:t>start/end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80" dirty="0">
                <a:latin typeface="Arial" panose="020B0604020202020204"/>
                <a:cs typeface="Arial" panose="020B0604020202020204"/>
              </a:rPr>
              <a:t>that  </a:t>
            </a:r>
            <a:r>
              <a:rPr sz="4100" spc="150" dirty="0">
                <a:latin typeface="Arial" panose="020B0604020202020204"/>
                <a:cs typeface="Arial" panose="020B0604020202020204"/>
              </a:rPr>
              <a:t>independently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85" dirty="0">
                <a:latin typeface="Arial" panose="020B0604020202020204"/>
                <a:cs typeface="Arial" panose="020B0604020202020204"/>
              </a:rPr>
              <a:t>agree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75" dirty="0">
                <a:latin typeface="Arial" panose="020B0604020202020204"/>
                <a:cs typeface="Arial" panose="020B0604020202020204"/>
              </a:rPr>
              <a:t>on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0" dirty="0">
                <a:latin typeface="Arial" panose="020B0604020202020204"/>
                <a:cs typeface="Arial" panose="020B0604020202020204"/>
              </a:rPr>
              <a:t>location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55" dirty="0">
                <a:latin typeface="Arial" panose="020B0604020202020204"/>
                <a:cs typeface="Arial" panose="020B0604020202020204"/>
              </a:rPr>
              <a:t>of</a:t>
            </a:r>
            <a:r>
              <a:rPr sz="41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265" dirty="0">
                <a:latin typeface="Arial" panose="020B0604020202020204"/>
                <a:cs typeface="Arial" panose="020B0604020202020204"/>
              </a:rPr>
              <a:t>EPZ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3"/>
          <p:cNvSpPr txBox="1">
            <a:spLocks noGrp="1"/>
          </p:cNvSpPr>
          <p:nvPr/>
        </p:nvSpPr>
        <p:spPr>
          <a:xfrm>
            <a:off x="4340072" y="218778"/>
            <a:ext cx="12112294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400" b="0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396365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Our EPZ Search Algorithm</a:t>
            </a:r>
            <a:endParaRPr spc="-7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6631" y="1853212"/>
            <a:ext cx="16786225" cy="7238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660" marR="5080" indent="-187960">
              <a:lnSpc>
                <a:spcPct val="114000"/>
              </a:lnSpc>
              <a:spcBef>
                <a:spcPts val="95"/>
              </a:spcBef>
              <a:buAutoNum type="arabicPeriod" startAt="2"/>
              <a:tabLst>
                <a:tab pos="644525" algn="l"/>
              </a:tabLst>
            </a:pPr>
            <a:r>
              <a:rPr sz="4600" spc="25" dirty="0">
                <a:latin typeface="Arial" panose="020B0604020202020204"/>
                <a:cs typeface="Arial" panose="020B0604020202020204"/>
              </a:rPr>
              <a:t>We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15" dirty="0">
                <a:latin typeface="Arial" panose="020B0604020202020204"/>
                <a:cs typeface="Arial" panose="020B0604020202020204"/>
              </a:rPr>
              <a:t>use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5" dirty="0">
                <a:latin typeface="Arial" panose="020B0604020202020204"/>
                <a:cs typeface="Arial" panose="020B0604020202020204"/>
              </a:rPr>
              <a:t>consensus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55" dirty="0">
                <a:latin typeface="Arial" panose="020B0604020202020204"/>
                <a:cs typeface="Arial" panose="020B0604020202020204"/>
              </a:rPr>
              <a:t>procedure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75" dirty="0">
                <a:latin typeface="Arial" panose="020B0604020202020204"/>
                <a:cs typeface="Arial" panose="020B0604020202020204"/>
              </a:rPr>
              <a:t>among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candidate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290" dirty="0">
                <a:latin typeface="Arial" panose="020B0604020202020204"/>
                <a:cs typeface="Arial" panose="020B0604020202020204"/>
              </a:rPr>
              <a:t>EPZs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220" dirty="0">
                <a:latin typeface="Arial" panose="020B0604020202020204"/>
                <a:cs typeface="Arial" panose="020B0604020202020204"/>
              </a:rPr>
              <a:t>to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give  </a:t>
            </a:r>
            <a:r>
              <a:rPr sz="4600" spc="125" dirty="0">
                <a:latin typeface="Arial" panose="020B0604020202020204"/>
                <a:cs typeface="Arial" panose="020B0604020202020204"/>
              </a:rPr>
              <a:t>confidence </a:t>
            </a:r>
            <a:r>
              <a:rPr sz="4600" spc="-20" dirty="0">
                <a:latin typeface="Arial" panose="020B0604020202020204"/>
                <a:cs typeface="Arial" panose="020B0604020202020204"/>
              </a:rPr>
              <a:t>scores </a:t>
            </a:r>
            <a:r>
              <a:rPr sz="4600" spc="220" dirty="0">
                <a:latin typeface="Arial" panose="020B0604020202020204"/>
                <a:cs typeface="Arial" panose="020B0604020202020204"/>
              </a:rPr>
              <a:t>to </a:t>
            </a:r>
            <a:r>
              <a:rPr sz="4600" spc="25" dirty="0">
                <a:latin typeface="Arial" panose="020B0604020202020204"/>
                <a:cs typeface="Arial" panose="020B0604020202020204"/>
              </a:rPr>
              <a:t>each</a:t>
            </a:r>
            <a:r>
              <a:rPr sz="4600" spc="-8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300" dirty="0">
                <a:latin typeface="Arial" panose="020B0604020202020204"/>
                <a:cs typeface="Arial" panose="020B0604020202020204"/>
              </a:rPr>
              <a:t>EPZ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1080135" marR="735330" lvl="1" indent="-481330">
              <a:lnSpc>
                <a:spcPct val="114000"/>
              </a:lnSpc>
              <a:spcBef>
                <a:spcPts val="2370"/>
              </a:spcBef>
              <a:buSzPct val="90000"/>
              <a:buChar char="•"/>
              <a:tabLst>
                <a:tab pos="1080135" algn="l"/>
                <a:tab pos="1080770" algn="l"/>
              </a:tabLst>
            </a:pPr>
            <a:r>
              <a:rPr sz="4100" u="heavy" spc="11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Confidence</a:t>
            </a:r>
            <a:r>
              <a:rPr sz="4100" u="heavy" spc="-10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4100" u="heavy" spc="3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score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50" dirty="0">
                <a:latin typeface="Arial" panose="020B0604020202020204"/>
                <a:cs typeface="Arial" panose="020B0604020202020204"/>
              </a:rPr>
              <a:t>is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65" dirty="0">
                <a:latin typeface="Arial" panose="020B0604020202020204"/>
                <a:cs typeface="Arial" panose="020B0604020202020204"/>
              </a:rPr>
              <a:t>number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55" dirty="0">
                <a:latin typeface="Arial" panose="020B0604020202020204"/>
                <a:cs typeface="Arial" panose="020B0604020202020204"/>
              </a:rPr>
              <a:t>of</a:t>
            </a:r>
            <a:r>
              <a:rPr sz="41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50" dirty="0">
                <a:latin typeface="Arial" panose="020B0604020202020204"/>
                <a:cs typeface="Arial" panose="020B0604020202020204"/>
              </a:rPr>
              <a:t>activity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0" dirty="0">
                <a:latin typeface="Arial" panose="020B0604020202020204"/>
                <a:cs typeface="Arial" panose="020B0604020202020204"/>
              </a:rPr>
              <a:t>start/end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5" dirty="0">
                <a:latin typeface="Arial" panose="020B0604020202020204"/>
                <a:cs typeface="Arial" panose="020B0604020202020204"/>
              </a:rPr>
              <a:t>points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80" dirty="0">
                <a:latin typeface="Arial" panose="020B0604020202020204"/>
                <a:cs typeface="Arial" panose="020B0604020202020204"/>
              </a:rPr>
              <a:t>that  </a:t>
            </a:r>
            <a:r>
              <a:rPr sz="4100" spc="150" dirty="0">
                <a:latin typeface="Arial" panose="020B0604020202020204"/>
                <a:cs typeface="Arial" panose="020B0604020202020204"/>
              </a:rPr>
              <a:t>independently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85" dirty="0">
                <a:latin typeface="Arial" panose="020B0604020202020204"/>
                <a:cs typeface="Arial" panose="020B0604020202020204"/>
              </a:rPr>
              <a:t>agree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75" dirty="0">
                <a:latin typeface="Arial" panose="020B0604020202020204"/>
                <a:cs typeface="Arial" panose="020B0604020202020204"/>
              </a:rPr>
              <a:t>on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0" dirty="0">
                <a:latin typeface="Arial" panose="020B0604020202020204"/>
                <a:cs typeface="Arial" panose="020B0604020202020204"/>
              </a:rPr>
              <a:t>location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55" dirty="0">
                <a:latin typeface="Arial" panose="020B0604020202020204"/>
                <a:cs typeface="Arial" panose="020B0604020202020204"/>
              </a:rPr>
              <a:t>of</a:t>
            </a:r>
            <a:r>
              <a:rPr sz="41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265" dirty="0">
                <a:latin typeface="Arial" panose="020B0604020202020204"/>
                <a:cs typeface="Arial" panose="020B0604020202020204"/>
              </a:rPr>
              <a:t>EPZ</a:t>
            </a:r>
            <a:endParaRPr sz="4100">
              <a:latin typeface="Arial" panose="020B0604020202020204"/>
              <a:cs typeface="Arial" panose="020B0604020202020204"/>
            </a:endParaRPr>
          </a:p>
          <a:p>
            <a:pPr marL="200660" marR="3254375" indent="-187960">
              <a:lnSpc>
                <a:spcPct val="114000"/>
              </a:lnSpc>
              <a:spcBef>
                <a:spcPts val="4555"/>
              </a:spcBef>
              <a:buAutoNum type="arabicPeriod" startAt="2"/>
              <a:tabLst>
                <a:tab pos="637540" algn="l"/>
              </a:tabLst>
            </a:pPr>
            <a:r>
              <a:rPr sz="4600" spc="-185" dirty="0">
                <a:latin typeface="Arial" panose="020B0604020202020204"/>
                <a:cs typeface="Arial" panose="020B0604020202020204"/>
              </a:rPr>
              <a:t>To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45" dirty="0">
                <a:latin typeface="Arial" panose="020B0604020202020204"/>
                <a:cs typeface="Arial" panose="020B0604020202020204"/>
              </a:rPr>
              <a:t>accounts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55" dirty="0">
                <a:latin typeface="Arial" panose="020B0604020202020204"/>
                <a:cs typeface="Arial" panose="020B0604020202020204"/>
              </a:rPr>
              <a:t>for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75" dirty="0">
                <a:latin typeface="Arial" panose="020B0604020202020204"/>
                <a:cs typeface="Arial" panose="020B0604020202020204"/>
              </a:rPr>
              <a:t>jitters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5" dirty="0">
                <a:latin typeface="Arial" panose="020B0604020202020204"/>
                <a:cs typeface="Arial" panose="020B0604020202020204"/>
              </a:rPr>
              <a:t>in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280" dirty="0">
                <a:latin typeface="Arial" panose="020B0604020202020204"/>
                <a:cs typeface="Arial" panose="020B0604020202020204"/>
              </a:rPr>
              <a:t>GPS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95" dirty="0">
                <a:latin typeface="Arial" panose="020B0604020202020204"/>
                <a:cs typeface="Arial" panose="020B0604020202020204"/>
              </a:rPr>
              <a:t>coordinates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0" dirty="0">
                <a:latin typeface="Arial" panose="020B0604020202020204"/>
                <a:cs typeface="Arial" panose="020B0604020202020204"/>
              </a:rPr>
              <a:t>we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15" dirty="0">
                <a:latin typeface="Arial" panose="020B0604020202020204"/>
                <a:cs typeface="Arial" panose="020B0604020202020204"/>
              </a:rPr>
              <a:t>use  </a:t>
            </a:r>
            <a:r>
              <a:rPr sz="4600" spc="100" dirty="0">
                <a:latin typeface="Arial" panose="020B0604020202020204"/>
                <a:cs typeface="Arial" panose="020B0604020202020204"/>
              </a:rPr>
              <a:t>parametrized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0" dirty="0">
                <a:latin typeface="Arial" panose="020B0604020202020204"/>
                <a:cs typeface="Arial" panose="020B0604020202020204"/>
              </a:rPr>
              <a:t>threshold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1080135" marR="1548130" lvl="1" indent="-481330">
              <a:lnSpc>
                <a:spcPct val="114000"/>
              </a:lnSpc>
              <a:spcBef>
                <a:spcPts val="2370"/>
              </a:spcBef>
              <a:buSzPct val="90000"/>
              <a:buChar char="•"/>
              <a:tabLst>
                <a:tab pos="1080135" algn="l"/>
                <a:tab pos="1080770" algn="l"/>
              </a:tabLst>
            </a:pPr>
            <a:r>
              <a:rPr sz="4100" spc="30" dirty="0">
                <a:latin typeface="Arial" panose="020B0604020202020204"/>
                <a:cs typeface="Arial" panose="020B0604020202020204"/>
              </a:rPr>
              <a:t>We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65" dirty="0">
                <a:latin typeface="Arial" panose="020B0604020202020204"/>
                <a:cs typeface="Arial" panose="020B0604020202020204"/>
              </a:rPr>
              <a:t>considers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70" dirty="0">
                <a:latin typeface="Arial" panose="020B0604020202020204"/>
                <a:cs typeface="Arial" panose="020B0604020202020204"/>
              </a:rPr>
              <a:t>two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254" dirty="0">
                <a:latin typeface="Arial" panose="020B0604020202020204"/>
                <a:cs typeface="Arial" panose="020B0604020202020204"/>
              </a:rPr>
              <a:t>EPZs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150" dirty="0">
                <a:latin typeface="Arial" panose="020B0604020202020204"/>
                <a:cs typeface="Arial" panose="020B0604020202020204"/>
              </a:rPr>
              <a:t>as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dirty="0">
                <a:latin typeface="Arial" panose="020B0604020202020204"/>
                <a:cs typeface="Arial" panose="020B0604020202020204"/>
              </a:rPr>
              <a:t>same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95" dirty="0">
                <a:latin typeface="Arial" panose="020B0604020202020204"/>
                <a:cs typeface="Arial" panose="020B0604020202020204"/>
              </a:rPr>
              <a:t>if</a:t>
            </a:r>
            <a:r>
              <a:rPr sz="41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65" dirty="0">
                <a:latin typeface="Arial" panose="020B0604020202020204"/>
                <a:cs typeface="Arial" panose="020B0604020202020204"/>
              </a:rPr>
              <a:t>distance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35" dirty="0">
                <a:latin typeface="Arial" panose="020B0604020202020204"/>
                <a:cs typeface="Arial" panose="020B0604020202020204"/>
              </a:rPr>
              <a:t>between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  </a:t>
            </a:r>
            <a:r>
              <a:rPr sz="4100" spc="45" dirty="0">
                <a:latin typeface="Arial" panose="020B0604020202020204"/>
                <a:cs typeface="Arial" panose="020B0604020202020204"/>
              </a:rPr>
              <a:t>centers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50" dirty="0">
                <a:latin typeface="Arial" panose="020B0604020202020204"/>
                <a:cs typeface="Arial" panose="020B0604020202020204"/>
              </a:rPr>
              <a:t>is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60" dirty="0">
                <a:latin typeface="Arial" panose="020B0604020202020204"/>
                <a:cs typeface="Arial" panose="020B0604020202020204"/>
              </a:rPr>
              <a:t>less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80" dirty="0">
                <a:latin typeface="Arial" panose="020B0604020202020204"/>
                <a:cs typeface="Arial" panose="020B0604020202020204"/>
              </a:rPr>
              <a:t>than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75" dirty="0">
                <a:latin typeface="Arial" panose="020B0604020202020204"/>
                <a:cs typeface="Arial" panose="020B0604020202020204"/>
              </a:rPr>
              <a:t>or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4" dirty="0">
                <a:latin typeface="Arial" panose="020B0604020202020204"/>
                <a:cs typeface="Arial" panose="020B0604020202020204"/>
              </a:rPr>
              <a:t>equal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200" dirty="0">
                <a:latin typeface="Arial" panose="020B0604020202020204"/>
                <a:cs typeface="Arial" panose="020B0604020202020204"/>
              </a:rPr>
              <a:t>to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00" dirty="0">
                <a:latin typeface="Arial" panose="020B0604020202020204"/>
                <a:cs typeface="Arial" panose="020B0604020202020204"/>
              </a:rPr>
              <a:t>specified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0" dirty="0">
                <a:latin typeface="Arial" panose="020B0604020202020204"/>
                <a:cs typeface="Arial" panose="020B0604020202020204"/>
              </a:rPr>
              <a:t>threshold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3"/>
          <p:cNvSpPr txBox="1">
            <a:spLocks noGrp="1"/>
          </p:cNvSpPr>
          <p:nvPr/>
        </p:nvSpPr>
        <p:spPr>
          <a:xfrm>
            <a:off x="4340072" y="218778"/>
            <a:ext cx="12112294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400" b="0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396365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Our EPZ Search Algorithm</a:t>
            </a:r>
            <a:endParaRPr spc="-7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7350" y="2468899"/>
            <a:ext cx="15834994" cy="2748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50875" indent="-638175">
              <a:lnSpc>
                <a:spcPct val="100000"/>
              </a:lnSpc>
              <a:spcBef>
                <a:spcPts val="115"/>
              </a:spcBef>
              <a:buAutoNum type="arabicPeriod" startAt="4"/>
              <a:tabLst>
                <a:tab pos="651510" algn="l"/>
              </a:tabLst>
            </a:pPr>
            <a:r>
              <a:rPr sz="4600" spc="-20" dirty="0">
                <a:latin typeface="Arial" panose="020B0604020202020204"/>
                <a:cs typeface="Arial" panose="020B0604020202020204"/>
              </a:rPr>
              <a:t>Finally,</a:t>
            </a:r>
            <a:r>
              <a:rPr sz="4600" spc="-26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rule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90" dirty="0">
                <a:latin typeface="Arial" panose="020B0604020202020204"/>
                <a:cs typeface="Arial" panose="020B0604020202020204"/>
              </a:rPr>
              <a:t>out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candidate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290" dirty="0">
                <a:latin typeface="Arial" panose="020B0604020202020204"/>
                <a:cs typeface="Arial" panose="020B0604020202020204"/>
              </a:rPr>
              <a:t>EPZs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which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320" dirty="0">
                <a:latin typeface="Arial" panose="020B0604020202020204"/>
                <a:cs typeface="Arial" panose="020B0604020202020204"/>
              </a:rPr>
              <a:t>do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90" dirty="0">
                <a:latin typeface="Arial" panose="020B0604020202020204"/>
                <a:cs typeface="Arial" panose="020B0604020202020204"/>
              </a:rPr>
              <a:t>not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50" dirty="0">
                <a:latin typeface="Arial" panose="020B0604020202020204"/>
                <a:cs typeface="Arial" panose="020B0604020202020204"/>
              </a:rPr>
              <a:t>make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45" dirty="0">
                <a:latin typeface="Arial" panose="020B0604020202020204"/>
                <a:cs typeface="Arial" panose="020B0604020202020204"/>
              </a:rPr>
              <a:t>sense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1179830" lvl="1" indent="-392430">
              <a:lnSpc>
                <a:spcPct val="100000"/>
              </a:lnSpc>
              <a:spcBef>
                <a:spcPts val="3060"/>
              </a:spcBef>
              <a:buChar char="•"/>
              <a:tabLst>
                <a:tab pos="1180465" algn="l"/>
              </a:tabLst>
            </a:pPr>
            <a:r>
              <a:rPr sz="4100" spc="100" dirty="0">
                <a:latin typeface="Arial" panose="020B0604020202020204"/>
                <a:cs typeface="Arial" panose="020B0604020202020204"/>
              </a:rPr>
              <a:t>Candidate </a:t>
            </a:r>
            <a:r>
              <a:rPr sz="4100" spc="-254" dirty="0">
                <a:latin typeface="Arial" panose="020B0604020202020204"/>
                <a:cs typeface="Arial" panose="020B0604020202020204"/>
              </a:rPr>
              <a:t>EPZs </a:t>
            </a:r>
            <a:r>
              <a:rPr sz="4100" spc="95" dirty="0">
                <a:latin typeface="Arial" panose="020B0604020202020204"/>
                <a:cs typeface="Arial" panose="020B0604020202020204"/>
              </a:rPr>
              <a:t>intersecting </a:t>
            </a:r>
            <a:r>
              <a:rPr sz="4100" spc="145" dirty="0">
                <a:latin typeface="Arial" panose="020B0604020202020204"/>
                <a:cs typeface="Arial" panose="020B0604020202020204"/>
              </a:rPr>
              <a:t>other </a:t>
            </a:r>
            <a:r>
              <a:rPr sz="4100" spc="180" dirty="0">
                <a:latin typeface="Arial" panose="020B0604020202020204"/>
                <a:cs typeface="Arial" panose="020B0604020202020204"/>
              </a:rPr>
              <a:t>portion</a:t>
            </a:r>
            <a:r>
              <a:rPr sz="4100" spc="-80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55" dirty="0">
                <a:latin typeface="Arial" panose="020B0604020202020204"/>
                <a:cs typeface="Arial" panose="020B0604020202020204"/>
              </a:rPr>
              <a:t>of </a:t>
            </a:r>
            <a:r>
              <a:rPr sz="4100" spc="70" dirty="0">
                <a:latin typeface="Arial" panose="020B0604020202020204"/>
                <a:cs typeface="Arial" panose="020B0604020202020204"/>
              </a:rPr>
              <a:t>routes</a:t>
            </a:r>
            <a:endParaRPr sz="4100">
              <a:latin typeface="Arial" panose="020B0604020202020204"/>
              <a:cs typeface="Arial" panose="020B0604020202020204"/>
            </a:endParaRPr>
          </a:p>
          <a:p>
            <a:pPr marL="1179830" lvl="1" indent="-392430">
              <a:lnSpc>
                <a:spcPct val="100000"/>
              </a:lnSpc>
              <a:spcBef>
                <a:spcPts val="2995"/>
              </a:spcBef>
              <a:buChar char="•"/>
              <a:tabLst>
                <a:tab pos="1180465" algn="l"/>
              </a:tabLst>
            </a:pPr>
            <a:r>
              <a:rPr sz="4100" spc="65" dirty="0">
                <a:latin typeface="Arial" panose="020B0604020202020204"/>
                <a:cs typeface="Arial" panose="020B0604020202020204"/>
              </a:rPr>
              <a:t>Candidates </a:t>
            </a:r>
            <a:r>
              <a:rPr sz="4100" spc="-254" dirty="0">
                <a:latin typeface="Arial" panose="020B0604020202020204"/>
                <a:cs typeface="Arial" panose="020B0604020202020204"/>
              </a:rPr>
              <a:t>EPZs </a:t>
            </a:r>
            <a:r>
              <a:rPr sz="4100" spc="130" dirty="0">
                <a:latin typeface="Arial" panose="020B0604020202020204"/>
                <a:cs typeface="Arial" panose="020B0604020202020204"/>
              </a:rPr>
              <a:t>with </a:t>
            </a:r>
            <a:r>
              <a:rPr sz="4100" spc="-60" dirty="0">
                <a:latin typeface="Arial" panose="020B0604020202020204"/>
                <a:cs typeface="Arial" panose="020B0604020202020204"/>
              </a:rPr>
              <a:t>less </a:t>
            </a:r>
            <a:r>
              <a:rPr sz="4100" spc="80" dirty="0">
                <a:latin typeface="Arial" panose="020B0604020202020204"/>
                <a:cs typeface="Arial" panose="020B0604020202020204"/>
              </a:rPr>
              <a:t>than </a:t>
            </a:r>
            <a:r>
              <a:rPr sz="4100" spc="65" dirty="0">
                <a:latin typeface="Arial" panose="020B0604020202020204"/>
                <a:cs typeface="Arial" panose="020B0604020202020204"/>
              </a:rPr>
              <a:t>certain </a:t>
            </a:r>
            <a:r>
              <a:rPr sz="4100" spc="114" dirty="0">
                <a:latin typeface="Arial" panose="020B0604020202020204"/>
                <a:cs typeface="Arial" panose="020B0604020202020204"/>
              </a:rPr>
              <a:t>confidence</a:t>
            </a:r>
            <a:r>
              <a:rPr sz="4100" spc="-78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30" dirty="0">
                <a:latin typeface="Arial" panose="020B0604020202020204"/>
                <a:cs typeface="Arial" panose="020B0604020202020204"/>
              </a:rPr>
              <a:t>score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19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3"/>
          <p:cNvSpPr txBox="1">
            <a:spLocks noGrp="1"/>
          </p:cNvSpPr>
          <p:nvPr/>
        </p:nvSpPr>
        <p:spPr>
          <a:xfrm>
            <a:off x="4340072" y="218778"/>
            <a:ext cx="12112294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400" b="0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396365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Our EPZ Search Algorithm</a:t>
            </a:r>
            <a:endParaRPr spc="-7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19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7350" y="2468899"/>
            <a:ext cx="17325975" cy="695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50875" indent="-638175">
              <a:lnSpc>
                <a:spcPct val="100000"/>
              </a:lnSpc>
              <a:spcBef>
                <a:spcPts val="115"/>
              </a:spcBef>
              <a:buAutoNum type="arabicPeriod" startAt="4"/>
              <a:tabLst>
                <a:tab pos="651510" algn="l"/>
              </a:tabLst>
            </a:pPr>
            <a:r>
              <a:rPr sz="4600" spc="-20" dirty="0">
                <a:latin typeface="Arial" panose="020B0604020202020204"/>
                <a:cs typeface="Arial" panose="020B0604020202020204"/>
              </a:rPr>
              <a:t>Finally,</a:t>
            </a:r>
            <a:r>
              <a:rPr sz="4600" spc="-26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rule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90" dirty="0">
                <a:latin typeface="Arial" panose="020B0604020202020204"/>
                <a:cs typeface="Arial" panose="020B0604020202020204"/>
              </a:rPr>
              <a:t>out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candidate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290" dirty="0">
                <a:latin typeface="Arial" panose="020B0604020202020204"/>
                <a:cs typeface="Arial" panose="020B0604020202020204"/>
              </a:rPr>
              <a:t>EPZs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which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320" dirty="0">
                <a:latin typeface="Arial" panose="020B0604020202020204"/>
                <a:cs typeface="Arial" panose="020B0604020202020204"/>
              </a:rPr>
              <a:t>do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90" dirty="0">
                <a:latin typeface="Arial" panose="020B0604020202020204"/>
                <a:cs typeface="Arial" panose="020B0604020202020204"/>
              </a:rPr>
              <a:t>not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50" dirty="0">
                <a:latin typeface="Arial" panose="020B0604020202020204"/>
                <a:cs typeface="Arial" panose="020B0604020202020204"/>
              </a:rPr>
              <a:t>make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45" dirty="0">
                <a:latin typeface="Arial" panose="020B0604020202020204"/>
                <a:cs typeface="Arial" panose="020B0604020202020204"/>
              </a:rPr>
              <a:t>sense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1179830" lvl="1" indent="-392430">
              <a:lnSpc>
                <a:spcPct val="100000"/>
              </a:lnSpc>
              <a:spcBef>
                <a:spcPts val="3060"/>
              </a:spcBef>
              <a:buChar char="•"/>
              <a:tabLst>
                <a:tab pos="1180465" algn="l"/>
              </a:tabLst>
            </a:pPr>
            <a:r>
              <a:rPr sz="4100" spc="100" dirty="0">
                <a:latin typeface="Arial" panose="020B0604020202020204"/>
                <a:cs typeface="Arial" panose="020B0604020202020204"/>
              </a:rPr>
              <a:t>Candidate </a:t>
            </a:r>
            <a:r>
              <a:rPr sz="4100" spc="-254" dirty="0">
                <a:latin typeface="Arial" panose="020B0604020202020204"/>
                <a:cs typeface="Arial" panose="020B0604020202020204"/>
              </a:rPr>
              <a:t>EPZs </a:t>
            </a:r>
            <a:r>
              <a:rPr sz="4100" spc="95" dirty="0">
                <a:latin typeface="Arial" panose="020B0604020202020204"/>
                <a:cs typeface="Arial" panose="020B0604020202020204"/>
              </a:rPr>
              <a:t>intersecting </a:t>
            </a:r>
            <a:r>
              <a:rPr sz="4100" spc="145" dirty="0">
                <a:latin typeface="Arial" panose="020B0604020202020204"/>
                <a:cs typeface="Arial" panose="020B0604020202020204"/>
              </a:rPr>
              <a:t>other </a:t>
            </a:r>
            <a:r>
              <a:rPr sz="4100" spc="180" dirty="0">
                <a:latin typeface="Arial" panose="020B0604020202020204"/>
                <a:cs typeface="Arial" panose="020B0604020202020204"/>
              </a:rPr>
              <a:t>portion</a:t>
            </a:r>
            <a:r>
              <a:rPr sz="4100" spc="-80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55" dirty="0">
                <a:latin typeface="Arial" panose="020B0604020202020204"/>
                <a:cs typeface="Arial" panose="020B0604020202020204"/>
              </a:rPr>
              <a:t>of </a:t>
            </a:r>
            <a:r>
              <a:rPr sz="4100" spc="70" dirty="0">
                <a:latin typeface="Arial" panose="020B0604020202020204"/>
                <a:cs typeface="Arial" panose="020B0604020202020204"/>
              </a:rPr>
              <a:t>routes</a:t>
            </a:r>
            <a:endParaRPr sz="4100">
              <a:latin typeface="Arial" panose="020B0604020202020204"/>
              <a:cs typeface="Arial" panose="020B0604020202020204"/>
            </a:endParaRPr>
          </a:p>
          <a:p>
            <a:pPr marL="1179830" lvl="1" indent="-392430">
              <a:lnSpc>
                <a:spcPct val="100000"/>
              </a:lnSpc>
              <a:spcBef>
                <a:spcPts val="2995"/>
              </a:spcBef>
              <a:buChar char="•"/>
              <a:tabLst>
                <a:tab pos="1180465" algn="l"/>
              </a:tabLst>
            </a:pPr>
            <a:r>
              <a:rPr sz="4100" spc="65" dirty="0">
                <a:latin typeface="Arial" panose="020B0604020202020204"/>
                <a:cs typeface="Arial" panose="020B0604020202020204"/>
              </a:rPr>
              <a:t>Candidates </a:t>
            </a:r>
            <a:r>
              <a:rPr sz="4100" spc="-254" dirty="0">
                <a:latin typeface="Arial" panose="020B0604020202020204"/>
                <a:cs typeface="Arial" panose="020B0604020202020204"/>
              </a:rPr>
              <a:t>EPZs </a:t>
            </a:r>
            <a:r>
              <a:rPr sz="4100" spc="130" dirty="0">
                <a:latin typeface="Arial" panose="020B0604020202020204"/>
                <a:cs typeface="Arial" panose="020B0604020202020204"/>
              </a:rPr>
              <a:t>with </a:t>
            </a:r>
            <a:r>
              <a:rPr sz="4100" spc="-60" dirty="0">
                <a:latin typeface="Arial" panose="020B0604020202020204"/>
                <a:cs typeface="Arial" panose="020B0604020202020204"/>
              </a:rPr>
              <a:t>less </a:t>
            </a:r>
            <a:r>
              <a:rPr sz="4100" spc="80" dirty="0">
                <a:latin typeface="Arial" panose="020B0604020202020204"/>
                <a:cs typeface="Arial" panose="020B0604020202020204"/>
              </a:rPr>
              <a:t>than </a:t>
            </a:r>
            <a:r>
              <a:rPr sz="4100" spc="65" dirty="0">
                <a:latin typeface="Arial" panose="020B0604020202020204"/>
                <a:cs typeface="Arial" panose="020B0604020202020204"/>
              </a:rPr>
              <a:t>certain </a:t>
            </a:r>
            <a:r>
              <a:rPr sz="4100" spc="114" dirty="0">
                <a:latin typeface="Arial" panose="020B0604020202020204"/>
                <a:cs typeface="Arial" panose="020B0604020202020204"/>
              </a:rPr>
              <a:t>confidence</a:t>
            </a:r>
            <a:r>
              <a:rPr sz="4100" spc="-79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30" dirty="0">
                <a:latin typeface="Arial" panose="020B0604020202020204"/>
                <a:cs typeface="Arial" panose="020B0604020202020204"/>
              </a:rPr>
              <a:t>score</a:t>
            </a:r>
            <a:endParaRPr sz="4100">
              <a:latin typeface="Arial" panose="020B0604020202020204"/>
              <a:cs typeface="Arial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•"/>
            </a:pPr>
            <a:endParaRPr sz="5450">
              <a:latin typeface="Times New Roman" panose="02020603050405020304"/>
              <a:cs typeface="Times New Roman" panose="02020603050405020304"/>
            </a:endParaRPr>
          </a:p>
          <a:p>
            <a:pPr marL="200660" marR="5080" indent="-187960">
              <a:lnSpc>
                <a:spcPct val="114000"/>
              </a:lnSpc>
              <a:spcBef>
                <a:spcPts val="5"/>
              </a:spcBef>
              <a:buAutoNum type="arabicPeriod" startAt="4"/>
              <a:tabLst>
                <a:tab pos="506095" algn="l"/>
              </a:tabLst>
            </a:pPr>
            <a:r>
              <a:rPr sz="4600" spc="20" dirty="0">
                <a:latin typeface="Arial" panose="020B0604020202020204"/>
                <a:cs typeface="Arial" panose="020B0604020202020204"/>
              </a:rPr>
              <a:t>In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5" dirty="0">
                <a:latin typeface="Arial" panose="020B0604020202020204"/>
                <a:cs typeface="Arial" panose="020B0604020202020204"/>
              </a:rPr>
              <a:t>end,</a:t>
            </a:r>
            <a:r>
              <a:rPr sz="4600" spc="-26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70" dirty="0">
                <a:latin typeface="Arial" panose="020B0604020202020204"/>
                <a:cs typeface="Arial" panose="020B0604020202020204"/>
              </a:rPr>
              <a:t>our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65" dirty="0">
                <a:latin typeface="Arial" panose="020B0604020202020204"/>
                <a:cs typeface="Arial" panose="020B0604020202020204"/>
              </a:rPr>
              <a:t>algorithm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0" dirty="0">
                <a:latin typeface="Arial" panose="020B0604020202020204"/>
                <a:cs typeface="Arial" panose="020B0604020202020204"/>
              </a:rPr>
              <a:t>predicts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55" dirty="0">
                <a:latin typeface="Arial" panose="020B0604020202020204"/>
                <a:cs typeface="Arial" panose="020B0604020202020204"/>
              </a:rPr>
              <a:t>one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300" dirty="0">
                <a:latin typeface="Arial" panose="020B0604020202020204"/>
                <a:cs typeface="Arial" panose="020B0604020202020204"/>
              </a:rPr>
              <a:t>EPZ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40" dirty="0">
                <a:latin typeface="Arial" panose="020B0604020202020204"/>
                <a:cs typeface="Arial" panose="020B0604020202020204"/>
              </a:rPr>
              <a:t>with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10" dirty="0">
                <a:latin typeface="Arial" panose="020B0604020202020204"/>
                <a:cs typeface="Arial" panose="020B0604020202020204"/>
              </a:rPr>
              <a:t>highest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5" dirty="0">
                <a:latin typeface="Arial" panose="020B0604020202020204"/>
                <a:cs typeface="Arial" panose="020B0604020202020204"/>
              </a:rPr>
              <a:t>confidence  </a:t>
            </a:r>
            <a:r>
              <a:rPr sz="4600" spc="25" dirty="0">
                <a:latin typeface="Arial" panose="020B0604020202020204"/>
                <a:cs typeface="Arial" panose="020B0604020202020204"/>
              </a:rPr>
              <a:t>score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975995" marR="1711960" lvl="1" indent="-188595">
              <a:lnSpc>
                <a:spcPct val="117000"/>
              </a:lnSpc>
              <a:spcBef>
                <a:spcPts val="2785"/>
              </a:spcBef>
              <a:buSzPct val="112000"/>
              <a:buChar char="•"/>
              <a:tabLst>
                <a:tab pos="1227455" algn="l"/>
              </a:tabLst>
            </a:pPr>
            <a:r>
              <a:rPr sz="4100" spc="30" dirty="0">
                <a:latin typeface="Arial" panose="020B0604020202020204"/>
                <a:cs typeface="Arial" panose="020B0604020202020204"/>
              </a:rPr>
              <a:t>We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10" dirty="0">
                <a:latin typeface="Arial" panose="020B0604020202020204"/>
                <a:cs typeface="Arial" panose="020B0604020202020204"/>
              </a:rPr>
              <a:t>use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4" dirty="0">
                <a:latin typeface="Arial" panose="020B0604020202020204"/>
                <a:cs typeface="Arial" panose="020B0604020202020204"/>
              </a:rPr>
              <a:t>training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4" dirty="0">
                <a:latin typeface="Arial" panose="020B0604020202020204"/>
                <a:cs typeface="Arial" panose="020B0604020202020204"/>
              </a:rPr>
              <a:t>run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200" dirty="0">
                <a:latin typeface="Arial" panose="020B0604020202020204"/>
                <a:cs typeface="Arial" panose="020B0604020202020204"/>
              </a:rPr>
              <a:t>to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automatically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60" dirty="0">
                <a:latin typeface="Arial" panose="020B0604020202020204"/>
                <a:cs typeface="Arial" panose="020B0604020202020204"/>
              </a:rPr>
              <a:t>find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90" dirty="0">
                <a:latin typeface="Arial" panose="020B0604020202020204"/>
                <a:cs typeface="Arial" panose="020B0604020202020204"/>
              </a:rPr>
              <a:t>best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0" dirty="0">
                <a:latin typeface="Arial" panose="020B0604020202020204"/>
                <a:cs typeface="Arial" panose="020B0604020202020204"/>
              </a:rPr>
              <a:t>threshold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40" dirty="0">
                <a:latin typeface="Arial" panose="020B0604020202020204"/>
                <a:cs typeface="Arial" panose="020B0604020202020204"/>
              </a:rPr>
              <a:t>for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80" dirty="0">
                <a:latin typeface="Arial" panose="020B0604020202020204"/>
                <a:cs typeface="Arial" panose="020B0604020202020204"/>
              </a:rPr>
              <a:t>a  </a:t>
            </a:r>
            <a:r>
              <a:rPr sz="4100" spc="65" dirty="0">
                <a:latin typeface="Arial" panose="020B0604020202020204"/>
                <a:cs typeface="Arial" panose="020B0604020202020204"/>
              </a:rPr>
              <a:t>specific</a:t>
            </a:r>
            <a:r>
              <a:rPr sz="410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20" dirty="0">
                <a:latin typeface="Arial" panose="020B0604020202020204"/>
                <a:cs typeface="Arial" panose="020B0604020202020204"/>
              </a:rPr>
              <a:t>service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3"/>
          <p:cNvSpPr txBox="1">
            <a:spLocks noGrp="1"/>
          </p:cNvSpPr>
          <p:nvPr>
            <p:ph type="title"/>
          </p:nvPr>
        </p:nvSpPr>
        <p:spPr>
          <a:xfrm>
            <a:off x="4340072" y="218778"/>
            <a:ext cx="12112294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6365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Our EPZ Search Algorithm</a:t>
            </a:r>
            <a:endParaRPr spc="-7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42631" y="290955"/>
            <a:ext cx="9210040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b="1" spc="-254" dirty="0">
                <a:solidFill>
                  <a:srgbClr val="E84A27"/>
                </a:solidFill>
                <a:latin typeface="Lucida Sans"/>
                <a:cs typeface="Lucida Sans"/>
              </a:rPr>
              <a:t>Attack</a:t>
            </a:r>
            <a:r>
              <a:rPr sz="8700" b="1" spc="-805" dirty="0">
                <a:solidFill>
                  <a:srgbClr val="E84A27"/>
                </a:solidFill>
                <a:latin typeface="Lucida Sans"/>
                <a:cs typeface="Lucida Sans"/>
              </a:rPr>
              <a:t> </a:t>
            </a:r>
            <a:r>
              <a:rPr sz="8700" b="1" spc="-229" dirty="0">
                <a:solidFill>
                  <a:srgbClr val="E84A27"/>
                </a:solidFill>
                <a:latin typeface="Lucida Sans"/>
                <a:cs typeface="Lucida Sans"/>
              </a:rPr>
              <a:t>Validation</a:t>
            </a:r>
            <a:endParaRPr sz="870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24423" y="10882465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7314" y="2903441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0388" y="2803967"/>
            <a:ext cx="7147559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EPZ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search</a:t>
            </a:r>
            <a:r>
              <a:rPr sz="4750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7314" y="4254185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70388" y="4154712"/>
            <a:ext cx="9512300" cy="2220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Created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synthetic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EPZ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4750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radius</a:t>
            </a:r>
            <a:endParaRPr sz="475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5770"/>
              </a:lnSpc>
              <a:spcBef>
                <a:spcPts val="205"/>
              </a:spcBef>
            </a:pP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0.25 miles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unprotected activities 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so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we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know exact</a:t>
            </a:r>
            <a:r>
              <a:rPr sz="4750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center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7314" y="7070853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70388" y="6971380"/>
            <a:ext cx="8498840" cy="1487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Use our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 to predict</a:t>
            </a:r>
            <a:r>
              <a:rPr sz="4750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  center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7548" y="290955"/>
            <a:ext cx="9210040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b="1" spc="-254" dirty="0">
                <a:solidFill>
                  <a:srgbClr val="E84A27"/>
                </a:solidFill>
                <a:latin typeface="Lucida Sans"/>
                <a:cs typeface="Lucida Sans"/>
              </a:rPr>
              <a:t>Attack</a:t>
            </a:r>
            <a:r>
              <a:rPr sz="8700" b="1" spc="-805" dirty="0">
                <a:solidFill>
                  <a:srgbClr val="E84A27"/>
                </a:solidFill>
                <a:latin typeface="Lucida Sans"/>
                <a:cs typeface="Lucida Sans"/>
              </a:rPr>
              <a:t> </a:t>
            </a:r>
            <a:r>
              <a:rPr sz="8700" b="1" spc="-229" dirty="0">
                <a:solidFill>
                  <a:srgbClr val="E84A27"/>
                </a:solidFill>
                <a:latin typeface="Lucida Sans"/>
                <a:cs typeface="Lucida Sans"/>
              </a:rPr>
              <a:t>Validation</a:t>
            </a:r>
            <a:endParaRPr sz="8700">
              <a:latin typeface="Lucida Sans"/>
              <a:cs typeface="Lucida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824423" y="10882465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83" y="2903441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256" y="2803967"/>
            <a:ext cx="7147559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EPZ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search</a:t>
            </a:r>
            <a:r>
              <a:rPr sz="4750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183" y="4254185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256" y="4154712"/>
            <a:ext cx="9512300" cy="2220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Created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synthetic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EPZ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4750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radius</a:t>
            </a:r>
            <a:endParaRPr sz="475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5770"/>
              </a:lnSpc>
              <a:spcBef>
                <a:spcPts val="205"/>
              </a:spcBef>
            </a:pP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0.25 miles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unprotected activities 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so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we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know exact</a:t>
            </a:r>
            <a:r>
              <a:rPr sz="4750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center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183" y="7070853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56" y="6971380"/>
            <a:ext cx="8498840" cy="1487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Use our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 to predict</a:t>
            </a:r>
            <a:r>
              <a:rPr sz="4750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  center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6925" y="0"/>
            <a:ext cx="9086850" cy="113087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7548" y="290955"/>
            <a:ext cx="9210040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b="1" spc="-254" dirty="0">
                <a:solidFill>
                  <a:srgbClr val="E84A27"/>
                </a:solidFill>
                <a:latin typeface="Lucida Sans"/>
                <a:cs typeface="Lucida Sans"/>
              </a:rPr>
              <a:t>Attack</a:t>
            </a:r>
            <a:r>
              <a:rPr sz="8700" b="1" spc="-805" dirty="0">
                <a:solidFill>
                  <a:srgbClr val="E84A27"/>
                </a:solidFill>
                <a:latin typeface="Lucida Sans"/>
                <a:cs typeface="Lucida Sans"/>
              </a:rPr>
              <a:t> </a:t>
            </a:r>
            <a:r>
              <a:rPr sz="8700" b="1" spc="-229" dirty="0">
                <a:solidFill>
                  <a:srgbClr val="E84A27"/>
                </a:solidFill>
                <a:latin typeface="Lucida Sans"/>
                <a:cs typeface="Lucida Sans"/>
              </a:rPr>
              <a:t>Validation</a:t>
            </a:r>
            <a:endParaRPr sz="87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07641" y="0"/>
            <a:ext cx="9896458" cy="11308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824423" y="10882465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83" y="2903441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256" y="2803967"/>
            <a:ext cx="7147559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EPZ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search</a:t>
            </a:r>
            <a:r>
              <a:rPr sz="4750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183" y="4254185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256" y="4154712"/>
            <a:ext cx="9512300" cy="2220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Created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synthetic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EPZ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4750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radius</a:t>
            </a:r>
            <a:endParaRPr sz="475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5770"/>
              </a:lnSpc>
              <a:spcBef>
                <a:spcPts val="205"/>
              </a:spcBef>
            </a:pP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0.25 miles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unprotected activities 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so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we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know exact</a:t>
            </a:r>
            <a:r>
              <a:rPr sz="4750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center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183" y="7070853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256" y="6971380"/>
            <a:ext cx="8498840" cy="1487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Use our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 to predict</a:t>
            </a:r>
            <a:r>
              <a:rPr sz="4750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  center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985" y="42545"/>
            <a:ext cx="9048115" cy="112229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7922" y="290955"/>
            <a:ext cx="9432290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b="1" spc="-254" dirty="0">
                <a:solidFill>
                  <a:srgbClr val="E84A27"/>
                </a:solidFill>
                <a:latin typeface="Lucida Sans"/>
                <a:cs typeface="Lucida Sans"/>
              </a:rPr>
              <a:t>Attack</a:t>
            </a:r>
            <a:r>
              <a:rPr sz="8700" b="1" spc="-630" dirty="0">
                <a:solidFill>
                  <a:srgbClr val="E84A27"/>
                </a:solidFill>
                <a:latin typeface="Lucida Sans"/>
                <a:cs typeface="Lucida Sans"/>
              </a:rPr>
              <a:t> </a:t>
            </a:r>
            <a:r>
              <a:rPr sz="8700" b="1" spc="-215" dirty="0">
                <a:solidFill>
                  <a:srgbClr val="E84A27"/>
                </a:solidFill>
                <a:latin typeface="Lucida Sans"/>
                <a:cs typeface="Lucida Sans"/>
              </a:rPr>
              <a:t>Evaluation</a:t>
            </a:r>
            <a:endParaRPr sz="87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824423" y="10882465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7314" y="3950530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0388" y="3851056"/>
            <a:ext cx="9377045" cy="1487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After attack validation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sz="4750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identified  actual protected</a:t>
            </a:r>
            <a:r>
              <a:rPr sz="475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location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7314" y="6034236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70388" y="5934762"/>
            <a:ext cx="9141460" cy="1487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Deployed our search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</a:t>
            </a:r>
            <a:r>
              <a:rPr sz="4750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 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protected</a:t>
            </a:r>
            <a:r>
              <a:rPr sz="47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activities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839" y="290955"/>
            <a:ext cx="9432290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b="1" spc="-254" dirty="0">
                <a:solidFill>
                  <a:srgbClr val="E84A27"/>
                </a:solidFill>
                <a:latin typeface="Lucida Sans"/>
                <a:cs typeface="Lucida Sans"/>
              </a:rPr>
              <a:t>Attack</a:t>
            </a:r>
            <a:r>
              <a:rPr sz="8700" b="1" spc="-630" dirty="0">
                <a:solidFill>
                  <a:srgbClr val="E84A27"/>
                </a:solidFill>
                <a:latin typeface="Lucida Sans"/>
                <a:cs typeface="Lucida Sans"/>
              </a:rPr>
              <a:t> </a:t>
            </a:r>
            <a:r>
              <a:rPr sz="8700" b="1" spc="-215" dirty="0">
                <a:solidFill>
                  <a:srgbClr val="E84A27"/>
                </a:solidFill>
                <a:latin typeface="Lucida Sans"/>
                <a:cs typeface="Lucida Sans"/>
              </a:rPr>
              <a:t>Evaluation</a:t>
            </a:r>
            <a:endParaRPr sz="87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07641" y="0"/>
            <a:ext cx="9896458" cy="11308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824423" y="10882465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543" y="3950530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145" y="3851056"/>
            <a:ext cx="9377045" cy="1487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After attack validation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sz="4750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identified  actual protected</a:t>
            </a:r>
            <a:r>
              <a:rPr sz="475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location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543" y="6034236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145" y="5934762"/>
            <a:ext cx="9141460" cy="1487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Deployed our search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</a:t>
            </a:r>
            <a:r>
              <a:rPr sz="4750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 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protected</a:t>
            </a:r>
            <a:r>
              <a:rPr sz="47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activities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825" y="34290"/>
            <a:ext cx="9058275" cy="11239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839" y="290955"/>
            <a:ext cx="9432290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b="1" spc="-254" dirty="0">
                <a:solidFill>
                  <a:srgbClr val="E84A27"/>
                </a:solidFill>
                <a:latin typeface="Lucida Sans"/>
                <a:cs typeface="Lucida Sans"/>
              </a:rPr>
              <a:t>Attack</a:t>
            </a:r>
            <a:r>
              <a:rPr sz="8700" b="1" spc="-630" dirty="0">
                <a:solidFill>
                  <a:srgbClr val="E84A27"/>
                </a:solidFill>
                <a:latin typeface="Lucida Sans"/>
                <a:cs typeface="Lucida Sans"/>
              </a:rPr>
              <a:t> </a:t>
            </a:r>
            <a:r>
              <a:rPr sz="8700" b="1" spc="-215" dirty="0">
                <a:solidFill>
                  <a:srgbClr val="E84A27"/>
                </a:solidFill>
                <a:latin typeface="Lucida Sans"/>
                <a:cs typeface="Lucida Sans"/>
              </a:rPr>
              <a:t>Evaluation</a:t>
            </a:r>
            <a:endParaRPr sz="87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07641" y="0"/>
            <a:ext cx="9896458" cy="11308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9543" y="3950530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145" y="3851056"/>
            <a:ext cx="9377045" cy="1487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After attack validation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sz="4750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identified  actual protected</a:t>
            </a:r>
            <a:r>
              <a:rPr sz="475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location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543" y="6034236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145" y="5934762"/>
            <a:ext cx="9141460" cy="1487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Deployed our search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</a:t>
            </a:r>
            <a:r>
              <a:rPr sz="4750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 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protected</a:t>
            </a:r>
            <a:r>
              <a:rPr sz="47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activities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824423" y="10882465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740" y="0"/>
            <a:ext cx="9103360" cy="113214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4750" y="200025"/>
            <a:ext cx="1456118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 latinLnBrk="1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Fitness Tracking Ecosystem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17042" y="2954180"/>
            <a:ext cx="4158907" cy="68813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58926" y="2975122"/>
            <a:ext cx="4075140" cy="6797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31035" y="2951327"/>
            <a:ext cx="4123655" cy="6825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72919" y="2972269"/>
            <a:ext cx="4039888" cy="6741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827151" y="2954180"/>
            <a:ext cx="4056837" cy="6819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869034" y="2975122"/>
            <a:ext cx="3973070" cy="67358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332351" y="10060291"/>
            <a:ext cx="333438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35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Taken </a:t>
            </a:r>
            <a:r>
              <a:rPr sz="1300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from </a:t>
            </a:r>
            <a:r>
              <a:rPr sz="1300" spc="-5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Strava </a:t>
            </a:r>
            <a:r>
              <a:rPr sz="1300" spc="45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page </a:t>
            </a:r>
            <a:r>
              <a:rPr sz="1300" spc="10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on </a:t>
            </a:r>
            <a:r>
              <a:rPr sz="1300" spc="30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google</a:t>
            </a:r>
            <a:r>
              <a:rPr sz="1300" spc="5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10" dirty="0">
                <a:solidFill>
                  <a:srgbClr val="53585F"/>
                </a:solidFill>
                <a:latin typeface="Arial" panose="020B0604020202020204"/>
                <a:cs typeface="Arial" panose="020B0604020202020204"/>
              </a:rPr>
              <a:t>playstore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394" y="3473769"/>
            <a:ext cx="4273026" cy="12969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5277" y="3494711"/>
            <a:ext cx="4189259" cy="12131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87914" y="5212901"/>
            <a:ext cx="3958744" cy="924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29798" y="5233843"/>
            <a:ext cx="3874977" cy="8408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0855" y="6349470"/>
            <a:ext cx="1963617" cy="19636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72739" y="6370412"/>
            <a:ext cx="1879850" cy="18798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98298" y="3473769"/>
            <a:ext cx="3382095" cy="20313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40181" y="3494711"/>
            <a:ext cx="3298328" cy="19475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19758" y="7973455"/>
            <a:ext cx="2700424" cy="27004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61642" y="7994397"/>
            <a:ext cx="2616657" cy="26166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65834" y="6662372"/>
            <a:ext cx="1781508" cy="17815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07718" y="6683313"/>
            <a:ext cx="1697740" cy="16977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33458" y="2183180"/>
            <a:ext cx="4273026" cy="9635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75341" y="2204121"/>
            <a:ext cx="4189259" cy="8797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9023369" y="10756814"/>
            <a:ext cx="1657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839" y="290955"/>
            <a:ext cx="9432290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b="1" spc="-254" dirty="0">
                <a:solidFill>
                  <a:srgbClr val="E84A27"/>
                </a:solidFill>
                <a:latin typeface="Lucida Sans"/>
                <a:cs typeface="Lucida Sans"/>
              </a:rPr>
              <a:t>Attack</a:t>
            </a:r>
            <a:r>
              <a:rPr sz="8700" b="1" spc="-630" dirty="0">
                <a:solidFill>
                  <a:srgbClr val="E84A27"/>
                </a:solidFill>
                <a:latin typeface="Lucida Sans"/>
                <a:cs typeface="Lucida Sans"/>
              </a:rPr>
              <a:t> </a:t>
            </a:r>
            <a:r>
              <a:rPr sz="8700" b="1" spc="-215" dirty="0">
                <a:solidFill>
                  <a:srgbClr val="E84A27"/>
                </a:solidFill>
                <a:latin typeface="Lucida Sans"/>
                <a:cs typeface="Lucida Sans"/>
              </a:rPr>
              <a:t>Evaluation</a:t>
            </a:r>
            <a:endParaRPr sz="87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07641" y="0"/>
            <a:ext cx="9896458" cy="11308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9543" y="3950530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145" y="3851056"/>
            <a:ext cx="9377045" cy="1487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After attack validation </a:t>
            </a:r>
            <a:r>
              <a:rPr sz="47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sz="4750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identified  actual protected</a:t>
            </a:r>
            <a:r>
              <a:rPr sz="475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location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543" y="6034236"/>
            <a:ext cx="18542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endParaRPr sz="3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145" y="5934762"/>
            <a:ext cx="9141460" cy="1487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55"/>
              </a:spcBef>
            </a:pP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Deployed our search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algorithm</a:t>
            </a:r>
            <a:r>
              <a:rPr sz="4750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 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protected</a:t>
            </a:r>
            <a:r>
              <a:rPr sz="47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activities</a:t>
            </a:r>
            <a:endParaRPr sz="4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824423" y="10882465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540" y="28575"/>
            <a:ext cx="9052560" cy="112515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43684" y="5044737"/>
            <a:ext cx="9615805" cy="1294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300" b="1" spc="-220" dirty="0">
                <a:solidFill>
                  <a:srgbClr val="E84A27"/>
                </a:solidFill>
                <a:latin typeface="Lucida Sans"/>
                <a:cs typeface="Lucida Sans"/>
              </a:rPr>
              <a:t>C</a:t>
            </a:r>
            <a:r>
              <a:rPr sz="8300" b="1" spc="-204" dirty="0">
                <a:solidFill>
                  <a:srgbClr val="E84A27"/>
                </a:solidFill>
                <a:latin typeface="Lucida Sans"/>
                <a:cs typeface="Lucida Sans"/>
              </a:rPr>
              <a:t>ounterm</a:t>
            </a:r>
            <a:r>
              <a:rPr sz="8300" b="1" spc="-240" dirty="0">
                <a:solidFill>
                  <a:srgbClr val="E84A27"/>
                </a:solidFill>
                <a:latin typeface="Lucida Sans"/>
                <a:cs typeface="Lucida Sans"/>
              </a:rPr>
              <a:t>e</a:t>
            </a:r>
            <a:r>
              <a:rPr sz="8300" b="1" spc="-425" dirty="0">
                <a:solidFill>
                  <a:srgbClr val="E84A27"/>
                </a:solidFill>
                <a:latin typeface="Lucida Sans"/>
                <a:cs typeface="Lucida Sans"/>
              </a:rPr>
              <a:t>asu</a:t>
            </a:r>
            <a:r>
              <a:rPr sz="8300" b="1" spc="-630" dirty="0">
                <a:solidFill>
                  <a:srgbClr val="E84A27"/>
                </a:solidFill>
                <a:latin typeface="Lucida Sans"/>
                <a:cs typeface="Lucida Sans"/>
              </a:rPr>
              <a:t>r</a:t>
            </a:r>
            <a:r>
              <a:rPr sz="8300" b="1" spc="-335" dirty="0">
                <a:solidFill>
                  <a:srgbClr val="E84A27"/>
                </a:solidFill>
                <a:latin typeface="Lucida Sans"/>
                <a:cs typeface="Lucida Sans"/>
              </a:rPr>
              <a:t>es</a:t>
            </a:r>
            <a:r>
              <a:rPr sz="8300" b="1" spc="420" dirty="0">
                <a:latin typeface="Lucida Sans"/>
                <a:cs typeface="Lucida Sans"/>
              </a:rPr>
              <a:t>?</a:t>
            </a:r>
            <a:endParaRPr sz="83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24423" y="10882465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22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479" y="5044737"/>
            <a:ext cx="9615805" cy="1294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300" b="1" spc="-220" dirty="0">
                <a:solidFill>
                  <a:srgbClr val="E84A27"/>
                </a:solidFill>
                <a:latin typeface="Lucida Sans"/>
                <a:cs typeface="Lucida Sans"/>
              </a:rPr>
              <a:t>C</a:t>
            </a:r>
            <a:r>
              <a:rPr sz="8300" b="1" spc="-204" dirty="0">
                <a:solidFill>
                  <a:srgbClr val="E84A27"/>
                </a:solidFill>
                <a:latin typeface="Lucida Sans"/>
                <a:cs typeface="Lucida Sans"/>
              </a:rPr>
              <a:t>ounterm</a:t>
            </a:r>
            <a:r>
              <a:rPr sz="8300" b="1" spc="-240" dirty="0">
                <a:solidFill>
                  <a:srgbClr val="E84A27"/>
                </a:solidFill>
                <a:latin typeface="Lucida Sans"/>
                <a:cs typeface="Lucida Sans"/>
              </a:rPr>
              <a:t>e</a:t>
            </a:r>
            <a:r>
              <a:rPr sz="8300" b="1" spc="-425" dirty="0">
                <a:solidFill>
                  <a:srgbClr val="E84A27"/>
                </a:solidFill>
                <a:latin typeface="Lucida Sans"/>
                <a:cs typeface="Lucida Sans"/>
              </a:rPr>
              <a:t>asu</a:t>
            </a:r>
            <a:r>
              <a:rPr sz="8300" b="1" spc="-630" dirty="0">
                <a:solidFill>
                  <a:srgbClr val="E84A27"/>
                </a:solidFill>
                <a:latin typeface="Lucida Sans"/>
                <a:cs typeface="Lucida Sans"/>
              </a:rPr>
              <a:t>r</a:t>
            </a:r>
            <a:r>
              <a:rPr sz="8300" b="1" spc="-335" dirty="0">
                <a:solidFill>
                  <a:srgbClr val="E84A27"/>
                </a:solidFill>
                <a:latin typeface="Lucida Sans"/>
                <a:cs typeface="Lucida Sans"/>
              </a:rPr>
              <a:t>es</a:t>
            </a:r>
            <a:r>
              <a:rPr sz="8300" b="1" spc="420" dirty="0">
                <a:solidFill>
                  <a:srgbClr val="FFFFFF"/>
                </a:solidFill>
                <a:latin typeface="Lucida Sans"/>
                <a:cs typeface="Lucida Sans"/>
              </a:rPr>
              <a:t>?</a:t>
            </a:r>
            <a:endParaRPr sz="83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47089" y="0"/>
            <a:ext cx="11057009" cy="11308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824423" y="10882465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22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055" y="0"/>
            <a:ext cx="10266045" cy="113087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688" y="3063998"/>
            <a:ext cx="8561705" cy="241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030" marR="5080" indent="-481330">
              <a:lnSpc>
                <a:spcPct val="114000"/>
              </a:lnSpc>
              <a:spcBef>
                <a:spcPts val="95"/>
              </a:spcBef>
              <a:buSzPct val="90000"/>
              <a:buChar char="•"/>
              <a:tabLst>
                <a:tab pos="494665" algn="l"/>
              </a:tabLst>
            </a:pPr>
            <a:r>
              <a:rPr sz="4600" spc="200" dirty="0">
                <a:latin typeface="Arial" panose="020B0604020202020204"/>
                <a:cs typeface="Arial" panose="020B0604020202020204"/>
              </a:rPr>
              <a:t>Adapt</a:t>
            </a:r>
            <a:r>
              <a:rPr sz="4600" spc="-14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0" dirty="0">
                <a:latin typeface="Arial" panose="020B0604020202020204"/>
                <a:cs typeface="Arial" panose="020B0604020202020204"/>
              </a:rPr>
              <a:t>geo-indistinguishability  </a:t>
            </a:r>
            <a:r>
              <a:rPr sz="4600" spc="125" dirty="0">
                <a:latin typeface="Arial" panose="020B0604020202020204"/>
                <a:cs typeface="Arial" panose="020B0604020202020204"/>
              </a:rPr>
              <a:t>in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the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context </a:t>
            </a:r>
            <a:r>
              <a:rPr sz="4600" spc="170" dirty="0">
                <a:latin typeface="Arial" panose="020B0604020202020204"/>
                <a:cs typeface="Arial" panose="020B0604020202020204"/>
              </a:rPr>
              <a:t>of </a:t>
            </a:r>
            <a:r>
              <a:rPr sz="4600" spc="10" dirty="0">
                <a:latin typeface="Arial" panose="020B0604020202020204"/>
                <a:cs typeface="Arial" panose="020B0604020202020204"/>
              </a:rPr>
              <a:t>fitness 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tracking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15" dirty="0">
                <a:latin typeface="Arial" panose="020B0604020202020204"/>
                <a:cs typeface="Arial" panose="020B0604020202020204"/>
              </a:rPr>
              <a:t>services</a:t>
            </a:r>
            <a:endParaRPr sz="4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99513" y="114300"/>
            <a:ext cx="680847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Spatial Cloaking</a:t>
            </a:r>
            <a:endParaRPr spc="-935" dirty="0"/>
          </a:p>
        </p:txBody>
      </p:sp>
      <p:sp>
        <p:nvSpPr>
          <p:cNvPr id="4" name="object 4"/>
          <p:cNvSpPr/>
          <p:nvPr/>
        </p:nvSpPr>
        <p:spPr>
          <a:xfrm>
            <a:off x="9584459" y="2667772"/>
            <a:ext cx="10107662" cy="63172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864487" y="3533311"/>
            <a:ext cx="3547623" cy="3346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932543" y="3580575"/>
            <a:ext cx="3411854" cy="3209925"/>
          </a:xfrm>
          <a:custGeom>
            <a:avLst/>
            <a:gdLst/>
            <a:ahLst/>
            <a:cxnLst/>
            <a:rect l="l" t="t" r="r" b="b"/>
            <a:pathLst>
              <a:path w="3411855" h="3209925">
                <a:moveTo>
                  <a:pt x="1728729" y="0"/>
                </a:moveTo>
                <a:lnTo>
                  <a:pt x="1682779" y="0"/>
                </a:lnTo>
                <a:lnTo>
                  <a:pt x="1636841" y="1157"/>
                </a:lnTo>
                <a:lnTo>
                  <a:pt x="1590944" y="3472"/>
                </a:lnTo>
                <a:lnTo>
                  <a:pt x="1545114" y="6945"/>
                </a:lnTo>
                <a:lnTo>
                  <a:pt x="1499378" y="11575"/>
                </a:lnTo>
                <a:lnTo>
                  <a:pt x="1453763" y="17363"/>
                </a:lnTo>
                <a:lnTo>
                  <a:pt x="1408295" y="24308"/>
                </a:lnTo>
                <a:lnTo>
                  <a:pt x="1363001" y="32410"/>
                </a:lnTo>
                <a:lnTo>
                  <a:pt x="1317909" y="41671"/>
                </a:lnTo>
                <a:lnTo>
                  <a:pt x="1273045" y="52089"/>
                </a:lnTo>
                <a:lnTo>
                  <a:pt x="1228435" y="63664"/>
                </a:lnTo>
                <a:lnTo>
                  <a:pt x="1184107" y="76397"/>
                </a:lnTo>
                <a:lnTo>
                  <a:pt x="1140087" y="90287"/>
                </a:lnTo>
                <a:lnTo>
                  <a:pt x="1096403" y="105335"/>
                </a:lnTo>
                <a:lnTo>
                  <a:pt x="1053080" y="121541"/>
                </a:lnTo>
                <a:lnTo>
                  <a:pt x="1010147" y="138904"/>
                </a:lnTo>
                <a:lnTo>
                  <a:pt x="967629" y="157424"/>
                </a:lnTo>
                <a:lnTo>
                  <a:pt x="925554" y="177102"/>
                </a:lnTo>
                <a:lnTo>
                  <a:pt x="883948" y="197938"/>
                </a:lnTo>
                <a:lnTo>
                  <a:pt x="842838" y="219931"/>
                </a:lnTo>
                <a:lnTo>
                  <a:pt x="802251" y="243082"/>
                </a:lnTo>
                <a:lnTo>
                  <a:pt x="762214" y="267390"/>
                </a:lnTo>
                <a:lnTo>
                  <a:pt x="722754" y="292856"/>
                </a:lnTo>
                <a:lnTo>
                  <a:pt x="683897" y="319479"/>
                </a:lnTo>
                <a:lnTo>
                  <a:pt x="645670" y="347260"/>
                </a:lnTo>
                <a:lnTo>
                  <a:pt x="608100" y="376198"/>
                </a:lnTo>
                <a:lnTo>
                  <a:pt x="571215" y="406294"/>
                </a:lnTo>
                <a:lnTo>
                  <a:pt x="535040" y="437548"/>
                </a:lnTo>
                <a:lnTo>
                  <a:pt x="499602" y="469959"/>
                </a:lnTo>
                <a:lnTo>
                  <a:pt x="464553" y="503906"/>
                </a:lnTo>
                <a:lnTo>
                  <a:pt x="430779" y="538571"/>
                </a:lnTo>
                <a:lnTo>
                  <a:pt x="398280" y="573928"/>
                </a:lnTo>
                <a:lnTo>
                  <a:pt x="367054" y="609951"/>
                </a:lnTo>
                <a:lnTo>
                  <a:pt x="337104" y="646612"/>
                </a:lnTo>
                <a:lnTo>
                  <a:pt x="308428" y="683886"/>
                </a:lnTo>
                <a:lnTo>
                  <a:pt x="281026" y="721744"/>
                </a:lnTo>
                <a:lnTo>
                  <a:pt x="254899" y="760162"/>
                </a:lnTo>
                <a:lnTo>
                  <a:pt x="230046" y="799112"/>
                </a:lnTo>
                <a:lnTo>
                  <a:pt x="206468" y="838567"/>
                </a:lnTo>
                <a:lnTo>
                  <a:pt x="184164" y="878502"/>
                </a:lnTo>
                <a:lnTo>
                  <a:pt x="163135" y="918889"/>
                </a:lnTo>
                <a:lnTo>
                  <a:pt x="143380" y="959702"/>
                </a:lnTo>
                <a:lnTo>
                  <a:pt x="124900" y="1000913"/>
                </a:lnTo>
                <a:lnTo>
                  <a:pt x="107694" y="1042498"/>
                </a:lnTo>
                <a:lnTo>
                  <a:pt x="91763" y="1084428"/>
                </a:lnTo>
                <a:lnTo>
                  <a:pt x="77107" y="1126678"/>
                </a:lnTo>
                <a:lnTo>
                  <a:pt x="63724" y="1169220"/>
                </a:lnTo>
                <a:lnTo>
                  <a:pt x="51617" y="1212029"/>
                </a:lnTo>
                <a:lnTo>
                  <a:pt x="40783" y="1255077"/>
                </a:lnTo>
                <a:lnTo>
                  <a:pt x="31225" y="1298338"/>
                </a:lnTo>
                <a:lnTo>
                  <a:pt x="22940" y="1341785"/>
                </a:lnTo>
                <a:lnTo>
                  <a:pt x="15931" y="1385392"/>
                </a:lnTo>
                <a:lnTo>
                  <a:pt x="10195" y="1429132"/>
                </a:lnTo>
                <a:lnTo>
                  <a:pt x="5735" y="1472978"/>
                </a:lnTo>
                <a:lnTo>
                  <a:pt x="2548" y="1516904"/>
                </a:lnTo>
                <a:lnTo>
                  <a:pt x="637" y="1560883"/>
                </a:lnTo>
                <a:lnTo>
                  <a:pt x="0" y="1604889"/>
                </a:lnTo>
                <a:lnTo>
                  <a:pt x="637" y="1648895"/>
                </a:lnTo>
                <a:lnTo>
                  <a:pt x="2548" y="1692875"/>
                </a:lnTo>
                <a:lnTo>
                  <a:pt x="5735" y="1736801"/>
                </a:lnTo>
                <a:lnTo>
                  <a:pt x="10195" y="1780647"/>
                </a:lnTo>
                <a:lnTo>
                  <a:pt x="15931" y="1824387"/>
                </a:lnTo>
                <a:lnTo>
                  <a:pt x="22940" y="1867994"/>
                </a:lnTo>
                <a:lnTo>
                  <a:pt x="31225" y="1911441"/>
                </a:lnTo>
                <a:lnTo>
                  <a:pt x="40783" y="1954702"/>
                </a:lnTo>
                <a:lnTo>
                  <a:pt x="51617" y="1997750"/>
                </a:lnTo>
                <a:lnTo>
                  <a:pt x="63724" y="2040559"/>
                </a:lnTo>
                <a:lnTo>
                  <a:pt x="77107" y="2083101"/>
                </a:lnTo>
                <a:lnTo>
                  <a:pt x="91763" y="2125351"/>
                </a:lnTo>
                <a:lnTo>
                  <a:pt x="107694" y="2167281"/>
                </a:lnTo>
                <a:lnTo>
                  <a:pt x="124900" y="2208866"/>
                </a:lnTo>
                <a:lnTo>
                  <a:pt x="143380" y="2250077"/>
                </a:lnTo>
                <a:lnTo>
                  <a:pt x="163135" y="2290890"/>
                </a:lnTo>
                <a:lnTo>
                  <a:pt x="184164" y="2331277"/>
                </a:lnTo>
                <a:lnTo>
                  <a:pt x="206468" y="2371211"/>
                </a:lnTo>
                <a:lnTo>
                  <a:pt x="230046" y="2410667"/>
                </a:lnTo>
                <a:lnTo>
                  <a:pt x="254899" y="2449617"/>
                </a:lnTo>
                <a:lnTo>
                  <a:pt x="281026" y="2488034"/>
                </a:lnTo>
                <a:lnTo>
                  <a:pt x="308428" y="2525893"/>
                </a:lnTo>
                <a:lnTo>
                  <a:pt x="337104" y="2563167"/>
                </a:lnTo>
                <a:lnTo>
                  <a:pt x="367054" y="2599828"/>
                </a:lnTo>
                <a:lnTo>
                  <a:pt x="398280" y="2635851"/>
                </a:lnTo>
                <a:lnTo>
                  <a:pt x="430779" y="2671208"/>
                </a:lnTo>
                <a:lnTo>
                  <a:pt x="464553" y="2705873"/>
                </a:lnTo>
                <a:lnTo>
                  <a:pt x="499602" y="2739820"/>
                </a:lnTo>
                <a:lnTo>
                  <a:pt x="535040" y="2772231"/>
                </a:lnTo>
                <a:lnTo>
                  <a:pt x="571215" y="2803485"/>
                </a:lnTo>
                <a:lnTo>
                  <a:pt x="608100" y="2833581"/>
                </a:lnTo>
                <a:lnTo>
                  <a:pt x="645670" y="2862519"/>
                </a:lnTo>
                <a:lnTo>
                  <a:pt x="683897" y="2890300"/>
                </a:lnTo>
                <a:lnTo>
                  <a:pt x="722754" y="2916923"/>
                </a:lnTo>
                <a:lnTo>
                  <a:pt x="762214" y="2942389"/>
                </a:lnTo>
                <a:lnTo>
                  <a:pt x="802251" y="2966697"/>
                </a:lnTo>
                <a:lnTo>
                  <a:pt x="842838" y="2989848"/>
                </a:lnTo>
                <a:lnTo>
                  <a:pt x="883948" y="3011841"/>
                </a:lnTo>
                <a:lnTo>
                  <a:pt x="925554" y="3032677"/>
                </a:lnTo>
                <a:lnTo>
                  <a:pt x="967629" y="3052355"/>
                </a:lnTo>
                <a:lnTo>
                  <a:pt x="1010147" y="3070875"/>
                </a:lnTo>
                <a:lnTo>
                  <a:pt x="1053080" y="3088238"/>
                </a:lnTo>
                <a:lnTo>
                  <a:pt x="1096403" y="3104444"/>
                </a:lnTo>
                <a:lnTo>
                  <a:pt x="1140087" y="3119492"/>
                </a:lnTo>
                <a:lnTo>
                  <a:pt x="1184107" y="3133382"/>
                </a:lnTo>
                <a:lnTo>
                  <a:pt x="1228435" y="3146115"/>
                </a:lnTo>
                <a:lnTo>
                  <a:pt x="1273045" y="3157690"/>
                </a:lnTo>
                <a:lnTo>
                  <a:pt x="1317909" y="3168108"/>
                </a:lnTo>
                <a:lnTo>
                  <a:pt x="1363001" y="3177368"/>
                </a:lnTo>
                <a:lnTo>
                  <a:pt x="1408295" y="3185471"/>
                </a:lnTo>
                <a:lnTo>
                  <a:pt x="1453763" y="3192416"/>
                </a:lnTo>
                <a:lnTo>
                  <a:pt x="1499378" y="3198204"/>
                </a:lnTo>
                <a:lnTo>
                  <a:pt x="1545114" y="3202834"/>
                </a:lnTo>
                <a:lnTo>
                  <a:pt x="1590944" y="3206307"/>
                </a:lnTo>
                <a:lnTo>
                  <a:pt x="1636841" y="3208622"/>
                </a:lnTo>
                <a:lnTo>
                  <a:pt x="1682779" y="3209779"/>
                </a:lnTo>
                <a:lnTo>
                  <a:pt x="1728729" y="3209779"/>
                </a:lnTo>
                <a:lnTo>
                  <a:pt x="1774666" y="3208622"/>
                </a:lnTo>
                <a:lnTo>
                  <a:pt x="1820563" y="3206307"/>
                </a:lnTo>
                <a:lnTo>
                  <a:pt x="1866393" y="3202834"/>
                </a:lnTo>
                <a:lnTo>
                  <a:pt x="1912129" y="3198204"/>
                </a:lnTo>
                <a:lnTo>
                  <a:pt x="1957745" y="3192416"/>
                </a:lnTo>
                <a:lnTo>
                  <a:pt x="2003213" y="3185471"/>
                </a:lnTo>
                <a:lnTo>
                  <a:pt x="2048506" y="3177368"/>
                </a:lnTo>
                <a:lnTo>
                  <a:pt x="2093599" y="3168108"/>
                </a:lnTo>
                <a:lnTo>
                  <a:pt x="2138463" y="3157690"/>
                </a:lnTo>
                <a:lnTo>
                  <a:pt x="2183073" y="3146115"/>
                </a:lnTo>
                <a:lnTo>
                  <a:pt x="2227401" y="3133382"/>
                </a:lnTo>
                <a:lnTo>
                  <a:pt x="2271421" y="3119492"/>
                </a:lnTo>
                <a:lnTo>
                  <a:pt x="2315105" y="3104444"/>
                </a:lnTo>
                <a:lnTo>
                  <a:pt x="2358427" y="3088238"/>
                </a:lnTo>
                <a:lnTo>
                  <a:pt x="2401361" y="3070875"/>
                </a:lnTo>
                <a:lnTo>
                  <a:pt x="2443879" y="3052355"/>
                </a:lnTo>
                <a:lnTo>
                  <a:pt x="2485954" y="3032677"/>
                </a:lnTo>
                <a:lnTo>
                  <a:pt x="2527560" y="3011841"/>
                </a:lnTo>
                <a:lnTo>
                  <a:pt x="2568670" y="2989848"/>
                </a:lnTo>
                <a:lnTo>
                  <a:pt x="2609256" y="2966697"/>
                </a:lnTo>
                <a:lnTo>
                  <a:pt x="2649293" y="2942389"/>
                </a:lnTo>
                <a:lnTo>
                  <a:pt x="2688754" y="2916923"/>
                </a:lnTo>
                <a:lnTo>
                  <a:pt x="2727611" y="2890300"/>
                </a:lnTo>
                <a:lnTo>
                  <a:pt x="2765838" y="2862519"/>
                </a:lnTo>
                <a:lnTo>
                  <a:pt x="2803407" y="2833581"/>
                </a:lnTo>
                <a:lnTo>
                  <a:pt x="2840293" y="2803485"/>
                </a:lnTo>
                <a:lnTo>
                  <a:pt x="2876468" y="2772231"/>
                </a:lnTo>
                <a:lnTo>
                  <a:pt x="2911906" y="2739820"/>
                </a:lnTo>
                <a:lnTo>
                  <a:pt x="2946954" y="2705873"/>
                </a:lnTo>
                <a:lnTo>
                  <a:pt x="2980728" y="2671208"/>
                </a:lnTo>
                <a:lnTo>
                  <a:pt x="3013228" y="2635851"/>
                </a:lnTo>
                <a:lnTo>
                  <a:pt x="3044453" y="2599828"/>
                </a:lnTo>
                <a:lnTo>
                  <a:pt x="3074404" y="2563167"/>
                </a:lnTo>
                <a:lnTo>
                  <a:pt x="3103080" y="2525893"/>
                </a:lnTo>
                <a:lnTo>
                  <a:pt x="3130482" y="2488034"/>
                </a:lnTo>
                <a:lnTo>
                  <a:pt x="3156609" y="2449617"/>
                </a:lnTo>
                <a:lnTo>
                  <a:pt x="3181462" y="2410667"/>
                </a:lnTo>
                <a:lnTo>
                  <a:pt x="3205040" y="2371211"/>
                </a:lnTo>
                <a:lnTo>
                  <a:pt x="3227343" y="2331277"/>
                </a:lnTo>
                <a:lnTo>
                  <a:pt x="3248373" y="2290890"/>
                </a:lnTo>
                <a:lnTo>
                  <a:pt x="3268127" y="2250077"/>
                </a:lnTo>
                <a:lnTo>
                  <a:pt x="3286608" y="2208866"/>
                </a:lnTo>
                <a:lnTo>
                  <a:pt x="3303813" y="2167281"/>
                </a:lnTo>
                <a:lnTo>
                  <a:pt x="3319744" y="2125351"/>
                </a:lnTo>
                <a:lnTo>
                  <a:pt x="3334401" y="2083101"/>
                </a:lnTo>
                <a:lnTo>
                  <a:pt x="3347783" y="2040559"/>
                </a:lnTo>
                <a:lnTo>
                  <a:pt x="3359891" y="1997750"/>
                </a:lnTo>
                <a:lnTo>
                  <a:pt x="3370724" y="1954702"/>
                </a:lnTo>
                <a:lnTo>
                  <a:pt x="3380283" y="1911441"/>
                </a:lnTo>
                <a:lnTo>
                  <a:pt x="3388567" y="1867994"/>
                </a:lnTo>
                <a:lnTo>
                  <a:pt x="3395577" y="1824387"/>
                </a:lnTo>
                <a:lnTo>
                  <a:pt x="3401312" y="1780647"/>
                </a:lnTo>
                <a:lnTo>
                  <a:pt x="3405773" y="1736801"/>
                </a:lnTo>
                <a:lnTo>
                  <a:pt x="3408959" y="1692875"/>
                </a:lnTo>
                <a:lnTo>
                  <a:pt x="3410871" y="1648895"/>
                </a:lnTo>
                <a:lnTo>
                  <a:pt x="3411508" y="1604889"/>
                </a:lnTo>
                <a:lnTo>
                  <a:pt x="3410871" y="1560883"/>
                </a:lnTo>
                <a:lnTo>
                  <a:pt x="3408959" y="1516904"/>
                </a:lnTo>
                <a:lnTo>
                  <a:pt x="3405773" y="1472978"/>
                </a:lnTo>
                <a:lnTo>
                  <a:pt x="3401312" y="1429132"/>
                </a:lnTo>
                <a:lnTo>
                  <a:pt x="3395577" y="1385392"/>
                </a:lnTo>
                <a:lnTo>
                  <a:pt x="3388567" y="1341785"/>
                </a:lnTo>
                <a:lnTo>
                  <a:pt x="3380283" y="1298338"/>
                </a:lnTo>
                <a:lnTo>
                  <a:pt x="3370724" y="1255077"/>
                </a:lnTo>
                <a:lnTo>
                  <a:pt x="3359891" y="1212029"/>
                </a:lnTo>
                <a:lnTo>
                  <a:pt x="3347783" y="1169220"/>
                </a:lnTo>
                <a:lnTo>
                  <a:pt x="3334401" y="1126678"/>
                </a:lnTo>
                <a:lnTo>
                  <a:pt x="3319744" y="1084428"/>
                </a:lnTo>
                <a:lnTo>
                  <a:pt x="3303813" y="1042498"/>
                </a:lnTo>
                <a:lnTo>
                  <a:pt x="3286608" y="1000913"/>
                </a:lnTo>
                <a:lnTo>
                  <a:pt x="3268127" y="959702"/>
                </a:lnTo>
                <a:lnTo>
                  <a:pt x="3248373" y="918889"/>
                </a:lnTo>
                <a:lnTo>
                  <a:pt x="3227343" y="878502"/>
                </a:lnTo>
                <a:lnTo>
                  <a:pt x="3205040" y="838567"/>
                </a:lnTo>
                <a:lnTo>
                  <a:pt x="3181462" y="799112"/>
                </a:lnTo>
                <a:lnTo>
                  <a:pt x="3156609" y="760162"/>
                </a:lnTo>
                <a:lnTo>
                  <a:pt x="3130482" y="721744"/>
                </a:lnTo>
                <a:lnTo>
                  <a:pt x="3103080" y="683886"/>
                </a:lnTo>
                <a:lnTo>
                  <a:pt x="3074404" y="646612"/>
                </a:lnTo>
                <a:lnTo>
                  <a:pt x="3044453" y="609951"/>
                </a:lnTo>
                <a:lnTo>
                  <a:pt x="3013228" y="573928"/>
                </a:lnTo>
                <a:lnTo>
                  <a:pt x="2980728" y="538571"/>
                </a:lnTo>
                <a:lnTo>
                  <a:pt x="2946954" y="503906"/>
                </a:lnTo>
                <a:lnTo>
                  <a:pt x="2911906" y="469959"/>
                </a:lnTo>
                <a:lnTo>
                  <a:pt x="2876468" y="437548"/>
                </a:lnTo>
                <a:lnTo>
                  <a:pt x="2840293" y="406294"/>
                </a:lnTo>
                <a:lnTo>
                  <a:pt x="2803407" y="376198"/>
                </a:lnTo>
                <a:lnTo>
                  <a:pt x="2765838" y="347260"/>
                </a:lnTo>
                <a:lnTo>
                  <a:pt x="2727611" y="319479"/>
                </a:lnTo>
                <a:lnTo>
                  <a:pt x="2688754" y="292856"/>
                </a:lnTo>
                <a:lnTo>
                  <a:pt x="2649293" y="267390"/>
                </a:lnTo>
                <a:lnTo>
                  <a:pt x="2609256" y="243082"/>
                </a:lnTo>
                <a:lnTo>
                  <a:pt x="2568670" y="219931"/>
                </a:lnTo>
                <a:lnTo>
                  <a:pt x="2527560" y="197938"/>
                </a:lnTo>
                <a:lnTo>
                  <a:pt x="2485954" y="177102"/>
                </a:lnTo>
                <a:lnTo>
                  <a:pt x="2443879" y="157424"/>
                </a:lnTo>
                <a:lnTo>
                  <a:pt x="2401361" y="138904"/>
                </a:lnTo>
                <a:lnTo>
                  <a:pt x="2358427" y="121541"/>
                </a:lnTo>
                <a:lnTo>
                  <a:pt x="2315105" y="105335"/>
                </a:lnTo>
                <a:lnTo>
                  <a:pt x="2271421" y="90287"/>
                </a:lnTo>
                <a:lnTo>
                  <a:pt x="2227401" y="76397"/>
                </a:lnTo>
                <a:lnTo>
                  <a:pt x="2183073" y="63664"/>
                </a:lnTo>
                <a:lnTo>
                  <a:pt x="2138463" y="52089"/>
                </a:lnTo>
                <a:lnTo>
                  <a:pt x="2093599" y="41671"/>
                </a:lnTo>
                <a:lnTo>
                  <a:pt x="2048506" y="32410"/>
                </a:lnTo>
                <a:lnTo>
                  <a:pt x="2003213" y="24308"/>
                </a:lnTo>
                <a:lnTo>
                  <a:pt x="1957745" y="17363"/>
                </a:lnTo>
                <a:lnTo>
                  <a:pt x="1912129" y="11575"/>
                </a:lnTo>
                <a:lnTo>
                  <a:pt x="1866393" y="6945"/>
                </a:lnTo>
                <a:lnTo>
                  <a:pt x="1820563" y="3472"/>
                </a:lnTo>
                <a:lnTo>
                  <a:pt x="1774666" y="1157"/>
                </a:lnTo>
                <a:lnTo>
                  <a:pt x="1728729" y="0"/>
                </a:lnTo>
                <a:close/>
              </a:path>
            </a:pathLst>
          </a:custGeom>
          <a:solidFill>
            <a:srgbClr val="FFFFFF">
              <a:alpha val="275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932548" y="3580574"/>
            <a:ext cx="3411854" cy="3209925"/>
          </a:xfrm>
          <a:custGeom>
            <a:avLst/>
            <a:gdLst/>
            <a:ahLst/>
            <a:cxnLst/>
            <a:rect l="l" t="t" r="r" b="b"/>
            <a:pathLst>
              <a:path w="3411855" h="3209925">
                <a:moveTo>
                  <a:pt x="2911899" y="469959"/>
                </a:moveTo>
                <a:lnTo>
                  <a:pt x="2946948" y="503906"/>
                </a:lnTo>
                <a:lnTo>
                  <a:pt x="2980722" y="538571"/>
                </a:lnTo>
                <a:lnTo>
                  <a:pt x="3013222" y="573928"/>
                </a:lnTo>
                <a:lnTo>
                  <a:pt x="3044447" y="609951"/>
                </a:lnTo>
                <a:lnTo>
                  <a:pt x="3074398" y="646612"/>
                </a:lnTo>
                <a:lnTo>
                  <a:pt x="3103074" y="683886"/>
                </a:lnTo>
                <a:lnTo>
                  <a:pt x="3130475" y="721745"/>
                </a:lnTo>
                <a:lnTo>
                  <a:pt x="3156603" y="760162"/>
                </a:lnTo>
                <a:lnTo>
                  <a:pt x="3181455" y="799112"/>
                </a:lnTo>
                <a:lnTo>
                  <a:pt x="3205033" y="838568"/>
                </a:lnTo>
                <a:lnTo>
                  <a:pt x="3227337" y="878502"/>
                </a:lnTo>
                <a:lnTo>
                  <a:pt x="3248366" y="918889"/>
                </a:lnTo>
                <a:lnTo>
                  <a:pt x="3268121" y="959702"/>
                </a:lnTo>
                <a:lnTo>
                  <a:pt x="3286601" y="1000914"/>
                </a:lnTo>
                <a:lnTo>
                  <a:pt x="3303807" y="1042498"/>
                </a:lnTo>
                <a:lnTo>
                  <a:pt x="3319738" y="1084428"/>
                </a:lnTo>
                <a:lnTo>
                  <a:pt x="3334395" y="1126678"/>
                </a:lnTo>
                <a:lnTo>
                  <a:pt x="3347777" y="1169220"/>
                </a:lnTo>
                <a:lnTo>
                  <a:pt x="3359885" y="1212029"/>
                </a:lnTo>
                <a:lnTo>
                  <a:pt x="3370718" y="1255077"/>
                </a:lnTo>
                <a:lnTo>
                  <a:pt x="3380277" y="1298338"/>
                </a:lnTo>
                <a:lnTo>
                  <a:pt x="3388561" y="1341785"/>
                </a:lnTo>
                <a:lnTo>
                  <a:pt x="3395571" y="1385392"/>
                </a:lnTo>
                <a:lnTo>
                  <a:pt x="3401306" y="1429132"/>
                </a:lnTo>
                <a:lnTo>
                  <a:pt x="3405767" y="1472978"/>
                </a:lnTo>
                <a:lnTo>
                  <a:pt x="3408953" y="1516904"/>
                </a:lnTo>
                <a:lnTo>
                  <a:pt x="3410865" y="1560884"/>
                </a:lnTo>
                <a:lnTo>
                  <a:pt x="3411502" y="1604890"/>
                </a:lnTo>
                <a:lnTo>
                  <a:pt x="3410865" y="1648896"/>
                </a:lnTo>
                <a:lnTo>
                  <a:pt x="3408953" y="1692875"/>
                </a:lnTo>
                <a:lnTo>
                  <a:pt x="3405767" y="1736801"/>
                </a:lnTo>
                <a:lnTo>
                  <a:pt x="3401306" y="1780648"/>
                </a:lnTo>
                <a:lnTo>
                  <a:pt x="3395571" y="1824388"/>
                </a:lnTo>
                <a:lnTo>
                  <a:pt x="3388561" y="1867994"/>
                </a:lnTo>
                <a:lnTo>
                  <a:pt x="3380277" y="1911442"/>
                </a:lnTo>
                <a:lnTo>
                  <a:pt x="3370718" y="1954702"/>
                </a:lnTo>
                <a:lnTo>
                  <a:pt x="3359885" y="1997751"/>
                </a:lnTo>
                <a:lnTo>
                  <a:pt x="3347777" y="2040559"/>
                </a:lnTo>
                <a:lnTo>
                  <a:pt x="3334395" y="2083101"/>
                </a:lnTo>
                <a:lnTo>
                  <a:pt x="3319738" y="2125351"/>
                </a:lnTo>
                <a:lnTo>
                  <a:pt x="3303807" y="2167281"/>
                </a:lnTo>
                <a:lnTo>
                  <a:pt x="3286601" y="2208866"/>
                </a:lnTo>
                <a:lnTo>
                  <a:pt x="3268121" y="2250078"/>
                </a:lnTo>
                <a:lnTo>
                  <a:pt x="3248366" y="2290890"/>
                </a:lnTo>
                <a:lnTo>
                  <a:pt x="3227337" y="2331277"/>
                </a:lnTo>
                <a:lnTo>
                  <a:pt x="3205033" y="2371212"/>
                </a:lnTo>
                <a:lnTo>
                  <a:pt x="3181455" y="2410667"/>
                </a:lnTo>
                <a:lnTo>
                  <a:pt x="3156603" y="2449617"/>
                </a:lnTo>
                <a:lnTo>
                  <a:pt x="3130475" y="2488035"/>
                </a:lnTo>
                <a:lnTo>
                  <a:pt x="3103074" y="2525894"/>
                </a:lnTo>
                <a:lnTo>
                  <a:pt x="3074398" y="2563167"/>
                </a:lnTo>
                <a:lnTo>
                  <a:pt x="3044447" y="2599828"/>
                </a:lnTo>
                <a:lnTo>
                  <a:pt x="3013222" y="2635851"/>
                </a:lnTo>
                <a:lnTo>
                  <a:pt x="2980722" y="2671208"/>
                </a:lnTo>
                <a:lnTo>
                  <a:pt x="2946948" y="2705874"/>
                </a:lnTo>
                <a:lnTo>
                  <a:pt x="2911899" y="2739821"/>
                </a:lnTo>
                <a:lnTo>
                  <a:pt x="2876462" y="2772232"/>
                </a:lnTo>
                <a:lnTo>
                  <a:pt x="2840287" y="2803485"/>
                </a:lnTo>
                <a:lnTo>
                  <a:pt x="2803401" y="2833581"/>
                </a:lnTo>
                <a:lnTo>
                  <a:pt x="2765831" y="2862519"/>
                </a:lnTo>
                <a:lnTo>
                  <a:pt x="2727605" y="2890300"/>
                </a:lnTo>
                <a:lnTo>
                  <a:pt x="2688748" y="2916923"/>
                </a:lnTo>
                <a:lnTo>
                  <a:pt x="2649287" y="2942389"/>
                </a:lnTo>
                <a:lnTo>
                  <a:pt x="2609250" y="2966697"/>
                </a:lnTo>
                <a:lnTo>
                  <a:pt x="2568664" y="2989848"/>
                </a:lnTo>
                <a:lnTo>
                  <a:pt x="2527554" y="3011841"/>
                </a:lnTo>
                <a:lnTo>
                  <a:pt x="2485948" y="3032677"/>
                </a:lnTo>
                <a:lnTo>
                  <a:pt x="2443873" y="3052355"/>
                </a:lnTo>
                <a:lnTo>
                  <a:pt x="2401355" y="3070876"/>
                </a:lnTo>
                <a:lnTo>
                  <a:pt x="2358422" y="3088239"/>
                </a:lnTo>
                <a:lnTo>
                  <a:pt x="2315100" y="3104444"/>
                </a:lnTo>
                <a:lnTo>
                  <a:pt x="2271415" y="3119492"/>
                </a:lnTo>
                <a:lnTo>
                  <a:pt x="2227396" y="3133382"/>
                </a:lnTo>
                <a:lnTo>
                  <a:pt x="2183068" y="3146115"/>
                </a:lnTo>
                <a:lnTo>
                  <a:pt x="2138458" y="3157691"/>
                </a:lnTo>
                <a:lnTo>
                  <a:pt x="2093594" y="3168108"/>
                </a:lnTo>
                <a:lnTo>
                  <a:pt x="2048502" y="3177369"/>
                </a:lnTo>
                <a:lnTo>
                  <a:pt x="2003208" y="3185471"/>
                </a:lnTo>
                <a:lnTo>
                  <a:pt x="1957741" y="3192417"/>
                </a:lnTo>
                <a:lnTo>
                  <a:pt x="1912125" y="3198204"/>
                </a:lnTo>
                <a:lnTo>
                  <a:pt x="1866390" y="3202834"/>
                </a:lnTo>
                <a:lnTo>
                  <a:pt x="1820560" y="3206307"/>
                </a:lnTo>
                <a:lnTo>
                  <a:pt x="1774663" y="3208622"/>
                </a:lnTo>
                <a:lnTo>
                  <a:pt x="1728726" y="3209780"/>
                </a:lnTo>
                <a:lnTo>
                  <a:pt x="1682776" y="3209780"/>
                </a:lnTo>
                <a:lnTo>
                  <a:pt x="1636838" y="3208622"/>
                </a:lnTo>
                <a:lnTo>
                  <a:pt x="1590942" y="3206307"/>
                </a:lnTo>
                <a:lnTo>
                  <a:pt x="1545112" y="3202834"/>
                </a:lnTo>
                <a:lnTo>
                  <a:pt x="1499376" y="3198204"/>
                </a:lnTo>
                <a:lnTo>
                  <a:pt x="1453761" y="3192417"/>
                </a:lnTo>
                <a:lnTo>
                  <a:pt x="1408293" y="3185471"/>
                </a:lnTo>
                <a:lnTo>
                  <a:pt x="1363000" y="3177369"/>
                </a:lnTo>
                <a:lnTo>
                  <a:pt x="1317907" y="3168108"/>
                </a:lnTo>
                <a:lnTo>
                  <a:pt x="1273043" y="3157691"/>
                </a:lnTo>
                <a:lnTo>
                  <a:pt x="1228434" y="3146115"/>
                </a:lnTo>
                <a:lnTo>
                  <a:pt x="1184106" y="3133382"/>
                </a:lnTo>
                <a:lnTo>
                  <a:pt x="1140086" y="3119492"/>
                </a:lnTo>
                <a:lnTo>
                  <a:pt x="1096402" y="3104444"/>
                </a:lnTo>
                <a:lnTo>
                  <a:pt x="1053080" y="3088239"/>
                </a:lnTo>
                <a:lnTo>
                  <a:pt x="1010146" y="3070876"/>
                </a:lnTo>
                <a:lnTo>
                  <a:pt x="967629" y="3052355"/>
                </a:lnTo>
                <a:lnTo>
                  <a:pt x="925554" y="3032677"/>
                </a:lnTo>
                <a:lnTo>
                  <a:pt x="883948" y="3011841"/>
                </a:lnTo>
                <a:lnTo>
                  <a:pt x="842838" y="2989848"/>
                </a:lnTo>
                <a:lnTo>
                  <a:pt x="802251" y="2966697"/>
                </a:lnTo>
                <a:lnTo>
                  <a:pt x="762214" y="2942389"/>
                </a:lnTo>
                <a:lnTo>
                  <a:pt x="722754" y="2916923"/>
                </a:lnTo>
                <a:lnTo>
                  <a:pt x="683897" y="2890300"/>
                </a:lnTo>
                <a:lnTo>
                  <a:pt x="645670" y="2862519"/>
                </a:lnTo>
                <a:lnTo>
                  <a:pt x="608101" y="2833581"/>
                </a:lnTo>
                <a:lnTo>
                  <a:pt x="571215" y="2803485"/>
                </a:lnTo>
                <a:lnTo>
                  <a:pt x="535040" y="2772232"/>
                </a:lnTo>
                <a:lnTo>
                  <a:pt x="499602" y="2739821"/>
                </a:lnTo>
                <a:lnTo>
                  <a:pt x="464554" y="2705874"/>
                </a:lnTo>
                <a:lnTo>
                  <a:pt x="430780" y="2671208"/>
                </a:lnTo>
                <a:lnTo>
                  <a:pt x="398280" y="2635851"/>
                </a:lnTo>
                <a:lnTo>
                  <a:pt x="367055" y="2599828"/>
                </a:lnTo>
                <a:lnTo>
                  <a:pt x="337104" y="2563167"/>
                </a:lnTo>
                <a:lnTo>
                  <a:pt x="308428" y="2525894"/>
                </a:lnTo>
                <a:lnTo>
                  <a:pt x="281026" y="2488035"/>
                </a:lnTo>
                <a:lnTo>
                  <a:pt x="254899" y="2449617"/>
                </a:lnTo>
                <a:lnTo>
                  <a:pt x="230046" y="2410667"/>
                </a:lnTo>
                <a:lnTo>
                  <a:pt x="206468" y="2371212"/>
                </a:lnTo>
                <a:lnTo>
                  <a:pt x="184164" y="2331277"/>
                </a:lnTo>
                <a:lnTo>
                  <a:pt x="163135" y="2290890"/>
                </a:lnTo>
                <a:lnTo>
                  <a:pt x="143380" y="2250078"/>
                </a:lnTo>
                <a:lnTo>
                  <a:pt x="124900" y="2208866"/>
                </a:lnTo>
                <a:lnTo>
                  <a:pt x="107695" y="2167281"/>
                </a:lnTo>
                <a:lnTo>
                  <a:pt x="91763" y="2125351"/>
                </a:lnTo>
                <a:lnTo>
                  <a:pt x="77107" y="2083101"/>
                </a:lnTo>
                <a:lnTo>
                  <a:pt x="63724" y="2040559"/>
                </a:lnTo>
                <a:lnTo>
                  <a:pt x="51617" y="1997751"/>
                </a:lnTo>
                <a:lnTo>
                  <a:pt x="40783" y="1954702"/>
                </a:lnTo>
                <a:lnTo>
                  <a:pt x="31225" y="1911442"/>
                </a:lnTo>
                <a:lnTo>
                  <a:pt x="22940" y="1867994"/>
                </a:lnTo>
                <a:lnTo>
                  <a:pt x="15931" y="1824388"/>
                </a:lnTo>
                <a:lnTo>
                  <a:pt x="10195" y="1780648"/>
                </a:lnTo>
                <a:lnTo>
                  <a:pt x="5735" y="1736801"/>
                </a:lnTo>
                <a:lnTo>
                  <a:pt x="2548" y="1692875"/>
                </a:lnTo>
                <a:lnTo>
                  <a:pt x="637" y="1648896"/>
                </a:lnTo>
                <a:lnTo>
                  <a:pt x="0" y="1604890"/>
                </a:lnTo>
                <a:lnTo>
                  <a:pt x="637" y="1560884"/>
                </a:lnTo>
                <a:lnTo>
                  <a:pt x="2548" y="1516904"/>
                </a:lnTo>
                <a:lnTo>
                  <a:pt x="5735" y="1472978"/>
                </a:lnTo>
                <a:lnTo>
                  <a:pt x="10195" y="1429132"/>
                </a:lnTo>
                <a:lnTo>
                  <a:pt x="15931" y="1385392"/>
                </a:lnTo>
                <a:lnTo>
                  <a:pt x="22940" y="1341785"/>
                </a:lnTo>
                <a:lnTo>
                  <a:pt x="31225" y="1298338"/>
                </a:lnTo>
                <a:lnTo>
                  <a:pt x="40783" y="1255077"/>
                </a:lnTo>
                <a:lnTo>
                  <a:pt x="51617" y="1212029"/>
                </a:lnTo>
                <a:lnTo>
                  <a:pt x="63724" y="1169220"/>
                </a:lnTo>
                <a:lnTo>
                  <a:pt x="77107" y="1126678"/>
                </a:lnTo>
                <a:lnTo>
                  <a:pt x="91763" y="1084428"/>
                </a:lnTo>
                <a:lnTo>
                  <a:pt x="107695" y="1042498"/>
                </a:lnTo>
                <a:lnTo>
                  <a:pt x="124900" y="1000914"/>
                </a:lnTo>
                <a:lnTo>
                  <a:pt x="143380" y="959702"/>
                </a:lnTo>
                <a:lnTo>
                  <a:pt x="163135" y="918889"/>
                </a:lnTo>
                <a:lnTo>
                  <a:pt x="184164" y="878502"/>
                </a:lnTo>
                <a:lnTo>
                  <a:pt x="206468" y="838568"/>
                </a:lnTo>
                <a:lnTo>
                  <a:pt x="230046" y="799112"/>
                </a:lnTo>
                <a:lnTo>
                  <a:pt x="254899" y="760162"/>
                </a:lnTo>
                <a:lnTo>
                  <a:pt x="281026" y="721745"/>
                </a:lnTo>
                <a:lnTo>
                  <a:pt x="308428" y="683886"/>
                </a:lnTo>
                <a:lnTo>
                  <a:pt x="337104" y="646612"/>
                </a:lnTo>
                <a:lnTo>
                  <a:pt x="367055" y="609951"/>
                </a:lnTo>
                <a:lnTo>
                  <a:pt x="398280" y="573928"/>
                </a:lnTo>
                <a:lnTo>
                  <a:pt x="430780" y="538571"/>
                </a:lnTo>
                <a:lnTo>
                  <a:pt x="464554" y="503906"/>
                </a:lnTo>
                <a:lnTo>
                  <a:pt x="499602" y="469959"/>
                </a:lnTo>
                <a:lnTo>
                  <a:pt x="535040" y="437548"/>
                </a:lnTo>
                <a:lnTo>
                  <a:pt x="571215" y="406294"/>
                </a:lnTo>
                <a:lnTo>
                  <a:pt x="608101" y="376198"/>
                </a:lnTo>
                <a:lnTo>
                  <a:pt x="645670" y="347260"/>
                </a:lnTo>
                <a:lnTo>
                  <a:pt x="683897" y="319479"/>
                </a:lnTo>
                <a:lnTo>
                  <a:pt x="722754" y="292856"/>
                </a:lnTo>
                <a:lnTo>
                  <a:pt x="762214" y="267390"/>
                </a:lnTo>
                <a:lnTo>
                  <a:pt x="802251" y="243082"/>
                </a:lnTo>
                <a:lnTo>
                  <a:pt x="842838" y="219931"/>
                </a:lnTo>
                <a:lnTo>
                  <a:pt x="883948" y="197938"/>
                </a:lnTo>
                <a:lnTo>
                  <a:pt x="925554" y="177102"/>
                </a:lnTo>
                <a:lnTo>
                  <a:pt x="967629" y="157424"/>
                </a:lnTo>
                <a:lnTo>
                  <a:pt x="1010146" y="138904"/>
                </a:lnTo>
                <a:lnTo>
                  <a:pt x="1053080" y="121541"/>
                </a:lnTo>
                <a:lnTo>
                  <a:pt x="1096402" y="105335"/>
                </a:lnTo>
                <a:lnTo>
                  <a:pt x="1140086" y="90287"/>
                </a:lnTo>
                <a:lnTo>
                  <a:pt x="1184106" y="76397"/>
                </a:lnTo>
                <a:lnTo>
                  <a:pt x="1228434" y="63664"/>
                </a:lnTo>
                <a:lnTo>
                  <a:pt x="1273043" y="52089"/>
                </a:lnTo>
                <a:lnTo>
                  <a:pt x="1317907" y="41671"/>
                </a:lnTo>
                <a:lnTo>
                  <a:pt x="1363000" y="32410"/>
                </a:lnTo>
                <a:lnTo>
                  <a:pt x="1408293" y="24308"/>
                </a:lnTo>
                <a:lnTo>
                  <a:pt x="1453761" y="17363"/>
                </a:lnTo>
                <a:lnTo>
                  <a:pt x="1499376" y="11575"/>
                </a:lnTo>
                <a:lnTo>
                  <a:pt x="1545112" y="6945"/>
                </a:lnTo>
                <a:lnTo>
                  <a:pt x="1590942" y="3472"/>
                </a:lnTo>
                <a:lnTo>
                  <a:pt x="1636838" y="1157"/>
                </a:lnTo>
                <a:lnTo>
                  <a:pt x="1682776" y="0"/>
                </a:lnTo>
                <a:lnTo>
                  <a:pt x="1728726" y="0"/>
                </a:lnTo>
                <a:lnTo>
                  <a:pt x="1774663" y="1157"/>
                </a:lnTo>
                <a:lnTo>
                  <a:pt x="1820560" y="3472"/>
                </a:lnTo>
                <a:lnTo>
                  <a:pt x="1866390" y="6945"/>
                </a:lnTo>
                <a:lnTo>
                  <a:pt x="1912125" y="11575"/>
                </a:lnTo>
                <a:lnTo>
                  <a:pt x="1957741" y="17363"/>
                </a:lnTo>
                <a:lnTo>
                  <a:pt x="2003208" y="24308"/>
                </a:lnTo>
                <a:lnTo>
                  <a:pt x="2048502" y="32410"/>
                </a:lnTo>
                <a:lnTo>
                  <a:pt x="2093594" y="41671"/>
                </a:lnTo>
                <a:lnTo>
                  <a:pt x="2138458" y="52089"/>
                </a:lnTo>
                <a:lnTo>
                  <a:pt x="2183068" y="63664"/>
                </a:lnTo>
                <a:lnTo>
                  <a:pt x="2227396" y="76397"/>
                </a:lnTo>
                <a:lnTo>
                  <a:pt x="2271415" y="90287"/>
                </a:lnTo>
                <a:lnTo>
                  <a:pt x="2315100" y="105335"/>
                </a:lnTo>
                <a:lnTo>
                  <a:pt x="2358422" y="121541"/>
                </a:lnTo>
                <a:lnTo>
                  <a:pt x="2401355" y="138904"/>
                </a:lnTo>
                <a:lnTo>
                  <a:pt x="2443873" y="157424"/>
                </a:lnTo>
                <a:lnTo>
                  <a:pt x="2485948" y="177102"/>
                </a:lnTo>
                <a:lnTo>
                  <a:pt x="2527554" y="197938"/>
                </a:lnTo>
                <a:lnTo>
                  <a:pt x="2568664" y="219931"/>
                </a:lnTo>
                <a:lnTo>
                  <a:pt x="2609250" y="243082"/>
                </a:lnTo>
                <a:lnTo>
                  <a:pt x="2649287" y="267390"/>
                </a:lnTo>
                <a:lnTo>
                  <a:pt x="2688748" y="292856"/>
                </a:lnTo>
                <a:lnTo>
                  <a:pt x="2727605" y="319479"/>
                </a:lnTo>
                <a:lnTo>
                  <a:pt x="2765831" y="347260"/>
                </a:lnTo>
                <a:lnTo>
                  <a:pt x="2803401" y="376198"/>
                </a:lnTo>
                <a:lnTo>
                  <a:pt x="2840287" y="406294"/>
                </a:lnTo>
                <a:lnTo>
                  <a:pt x="2876462" y="437548"/>
                </a:lnTo>
                <a:lnTo>
                  <a:pt x="2911899" y="469959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123688" y="6072083"/>
            <a:ext cx="2208530" cy="1335405"/>
          </a:xfrm>
          <a:custGeom>
            <a:avLst/>
            <a:gdLst/>
            <a:ahLst/>
            <a:cxnLst/>
            <a:rect l="l" t="t" r="r" b="b"/>
            <a:pathLst>
              <a:path w="2208530" h="1335404">
                <a:moveTo>
                  <a:pt x="2207952" y="1335275"/>
                </a:moveTo>
                <a:lnTo>
                  <a:pt x="22399" y="13546"/>
                </a:lnTo>
                <a:lnTo>
                  <a:pt x="0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981833" y="5951470"/>
            <a:ext cx="176202" cy="176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407610" y="5185465"/>
            <a:ext cx="1433195" cy="0"/>
          </a:xfrm>
          <a:custGeom>
            <a:avLst/>
            <a:gdLst/>
            <a:ahLst/>
            <a:cxnLst/>
            <a:rect l="l" t="t" r="r" b="b"/>
            <a:pathLst>
              <a:path w="1433195">
                <a:moveTo>
                  <a:pt x="0" y="0"/>
                </a:moveTo>
                <a:lnTo>
                  <a:pt x="1406694" y="0"/>
                </a:lnTo>
                <a:lnTo>
                  <a:pt x="1432871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14300" y="5096462"/>
            <a:ext cx="178005" cy="178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088157" y="6808047"/>
            <a:ext cx="0" cy="1728470"/>
          </a:xfrm>
          <a:custGeom>
            <a:avLst/>
            <a:gdLst/>
            <a:ahLst/>
            <a:cxnLst/>
            <a:rect l="l" t="t" r="r" b="b"/>
            <a:pathLst>
              <a:path h="1728470">
                <a:moveTo>
                  <a:pt x="0" y="0"/>
                </a:moveTo>
                <a:lnTo>
                  <a:pt x="0" y="1728022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999154" y="6656219"/>
            <a:ext cx="178005" cy="1780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462418" y="5030527"/>
            <a:ext cx="351758" cy="3517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504302" y="5051469"/>
            <a:ext cx="267991" cy="26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23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0463" y="194310"/>
            <a:ext cx="680847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Spatial Cloaking</a:t>
            </a:r>
            <a:endParaRPr spc="-935" dirty="0"/>
          </a:p>
        </p:txBody>
      </p:sp>
      <p:sp>
        <p:nvSpPr>
          <p:cNvPr id="3" name="object 3"/>
          <p:cNvSpPr/>
          <p:nvPr/>
        </p:nvSpPr>
        <p:spPr>
          <a:xfrm>
            <a:off x="9584459" y="2667772"/>
            <a:ext cx="10107662" cy="63172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723100" y="4002124"/>
            <a:ext cx="3547623" cy="3346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791156" y="4049388"/>
            <a:ext cx="3411854" cy="3209925"/>
          </a:xfrm>
          <a:custGeom>
            <a:avLst/>
            <a:gdLst/>
            <a:ahLst/>
            <a:cxnLst/>
            <a:rect l="l" t="t" r="r" b="b"/>
            <a:pathLst>
              <a:path w="3411855" h="3209925">
                <a:moveTo>
                  <a:pt x="1728729" y="0"/>
                </a:moveTo>
                <a:lnTo>
                  <a:pt x="1682779" y="0"/>
                </a:lnTo>
                <a:lnTo>
                  <a:pt x="1636841" y="1157"/>
                </a:lnTo>
                <a:lnTo>
                  <a:pt x="1590944" y="3472"/>
                </a:lnTo>
                <a:lnTo>
                  <a:pt x="1545114" y="6945"/>
                </a:lnTo>
                <a:lnTo>
                  <a:pt x="1499378" y="11575"/>
                </a:lnTo>
                <a:lnTo>
                  <a:pt x="1453763" y="17363"/>
                </a:lnTo>
                <a:lnTo>
                  <a:pt x="1408295" y="24308"/>
                </a:lnTo>
                <a:lnTo>
                  <a:pt x="1363001" y="32410"/>
                </a:lnTo>
                <a:lnTo>
                  <a:pt x="1317909" y="41671"/>
                </a:lnTo>
                <a:lnTo>
                  <a:pt x="1273045" y="52089"/>
                </a:lnTo>
                <a:lnTo>
                  <a:pt x="1228435" y="63664"/>
                </a:lnTo>
                <a:lnTo>
                  <a:pt x="1184107" y="76397"/>
                </a:lnTo>
                <a:lnTo>
                  <a:pt x="1140087" y="90287"/>
                </a:lnTo>
                <a:lnTo>
                  <a:pt x="1096403" y="105335"/>
                </a:lnTo>
                <a:lnTo>
                  <a:pt x="1053080" y="121541"/>
                </a:lnTo>
                <a:lnTo>
                  <a:pt x="1010147" y="138904"/>
                </a:lnTo>
                <a:lnTo>
                  <a:pt x="967629" y="157424"/>
                </a:lnTo>
                <a:lnTo>
                  <a:pt x="925554" y="177102"/>
                </a:lnTo>
                <a:lnTo>
                  <a:pt x="883948" y="197938"/>
                </a:lnTo>
                <a:lnTo>
                  <a:pt x="842838" y="219931"/>
                </a:lnTo>
                <a:lnTo>
                  <a:pt x="802251" y="243082"/>
                </a:lnTo>
                <a:lnTo>
                  <a:pt x="762214" y="267390"/>
                </a:lnTo>
                <a:lnTo>
                  <a:pt x="722754" y="292856"/>
                </a:lnTo>
                <a:lnTo>
                  <a:pt x="683897" y="319479"/>
                </a:lnTo>
                <a:lnTo>
                  <a:pt x="645670" y="347260"/>
                </a:lnTo>
                <a:lnTo>
                  <a:pt x="608100" y="376198"/>
                </a:lnTo>
                <a:lnTo>
                  <a:pt x="571215" y="406294"/>
                </a:lnTo>
                <a:lnTo>
                  <a:pt x="535040" y="437548"/>
                </a:lnTo>
                <a:lnTo>
                  <a:pt x="499602" y="469959"/>
                </a:lnTo>
                <a:lnTo>
                  <a:pt x="464553" y="503906"/>
                </a:lnTo>
                <a:lnTo>
                  <a:pt x="430779" y="538571"/>
                </a:lnTo>
                <a:lnTo>
                  <a:pt x="398280" y="573928"/>
                </a:lnTo>
                <a:lnTo>
                  <a:pt x="367054" y="609951"/>
                </a:lnTo>
                <a:lnTo>
                  <a:pt x="337104" y="646612"/>
                </a:lnTo>
                <a:lnTo>
                  <a:pt x="308428" y="683886"/>
                </a:lnTo>
                <a:lnTo>
                  <a:pt x="281026" y="721744"/>
                </a:lnTo>
                <a:lnTo>
                  <a:pt x="254899" y="760162"/>
                </a:lnTo>
                <a:lnTo>
                  <a:pt x="230046" y="799112"/>
                </a:lnTo>
                <a:lnTo>
                  <a:pt x="206468" y="838567"/>
                </a:lnTo>
                <a:lnTo>
                  <a:pt x="184164" y="878502"/>
                </a:lnTo>
                <a:lnTo>
                  <a:pt x="163135" y="918889"/>
                </a:lnTo>
                <a:lnTo>
                  <a:pt x="143380" y="959702"/>
                </a:lnTo>
                <a:lnTo>
                  <a:pt x="124900" y="1000913"/>
                </a:lnTo>
                <a:lnTo>
                  <a:pt x="107694" y="1042498"/>
                </a:lnTo>
                <a:lnTo>
                  <a:pt x="91763" y="1084428"/>
                </a:lnTo>
                <a:lnTo>
                  <a:pt x="77107" y="1126678"/>
                </a:lnTo>
                <a:lnTo>
                  <a:pt x="63724" y="1169220"/>
                </a:lnTo>
                <a:lnTo>
                  <a:pt x="51617" y="1212029"/>
                </a:lnTo>
                <a:lnTo>
                  <a:pt x="40783" y="1255077"/>
                </a:lnTo>
                <a:lnTo>
                  <a:pt x="31225" y="1298338"/>
                </a:lnTo>
                <a:lnTo>
                  <a:pt x="22940" y="1341785"/>
                </a:lnTo>
                <a:lnTo>
                  <a:pt x="15931" y="1385392"/>
                </a:lnTo>
                <a:lnTo>
                  <a:pt x="10195" y="1429132"/>
                </a:lnTo>
                <a:lnTo>
                  <a:pt x="5735" y="1472978"/>
                </a:lnTo>
                <a:lnTo>
                  <a:pt x="2548" y="1516904"/>
                </a:lnTo>
                <a:lnTo>
                  <a:pt x="637" y="1560883"/>
                </a:lnTo>
                <a:lnTo>
                  <a:pt x="0" y="1604889"/>
                </a:lnTo>
                <a:lnTo>
                  <a:pt x="637" y="1648895"/>
                </a:lnTo>
                <a:lnTo>
                  <a:pt x="2548" y="1692875"/>
                </a:lnTo>
                <a:lnTo>
                  <a:pt x="5735" y="1736801"/>
                </a:lnTo>
                <a:lnTo>
                  <a:pt x="10195" y="1780647"/>
                </a:lnTo>
                <a:lnTo>
                  <a:pt x="15931" y="1824387"/>
                </a:lnTo>
                <a:lnTo>
                  <a:pt x="22940" y="1867994"/>
                </a:lnTo>
                <a:lnTo>
                  <a:pt x="31225" y="1911441"/>
                </a:lnTo>
                <a:lnTo>
                  <a:pt x="40783" y="1954702"/>
                </a:lnTo>
                <a:lnTo>
                  <a:pt x="51617" y="1997750"/>
                </a:lnTo>
                <a:lnTo>
                  <a:pt x="63724" y="2040559"/>
                </a:lnTo>
                <a:lnTo>
                  <a:pt x="77107" y="2083101"/>
                </a:lnTo>
                <a:lnTo>
                  <a:pt x="91763" y="2125351"/>
                </a:lnTo>
                <a:lnTo>
                  <a:pt x="107694" y="2167281"/>
                </a:lnTo>
                <a:lnTo>
                  <a:pt x="124900" y="2208866"/>
                </a:lnTo>
                <a:lnTo>
                  <a:pt x="143380" y="2250077"/>
                </a:lnTo>
                <a:lnTo>
                  <a:pt x="163135" y="2290890"/>
                </a:lnTo>
                <a:lnTo>
                  <a:pt x="184164" y="2331277"/>
                </a:lnTo>
                <a:lnTo>
                  <a:pt x="206468" y="2371211"/>
                </a:lnTo>
                <a:lnTo>
                  <a:pt x="230046" y="2410667"/>
                </a:lnTo>
                <a:lnTo>
                  <a:pt x="254899" y="2449617"/>
                </a:lnTo>
                <a:lnTo>
                  <a:pt x="281026" y="2488034"/>
                </a:lnTo>
                <a:lnTo>
                  <a:pt x="308428" y="2525893"/>
                </a:lnTo>
                <a:lnTo>
                  <a:pt x="337104" y="2563167"/>
                </a:lnTo>
                <a:lnTo>
                  <a:pt x="367054" y="2599828"/>
                </a:lnTo>
                <a:lnTo>
                  <a:pt x="398280" y="2635851"/>
                </a:lnTo>
                <a:lnTo>
                  <a:pt x="430779" y="2671208"/>
                </a:lnTo>
                <a:lnTo>
                  <a:pt x="464553" y="2705873"/>
                </a:lnTo>
                <a:lnTo>
                  <a:pt x="499602" y="2739820"/>
                </a:lnTo>
                <a:lnTo>
                  <a:pt x="535040" y="2772231"/>
                </a:lnTo>
                <a:lnTo>
                  <a:pt x="571215" y="2803485"/>
                </a:lnTo>
                <a:lnTo>
                  <a:pt x="608100" y="2833581"/>
                </a:lnTo>
                <a:lnTo>
                  <a:pt x="645670" y="2862519"/>
                </a:lnTo>
                <a:lnTo>
                  <a:pt x="683897" y="2890300"/>
                </a:lnTo>
                <a:lnTo>
                  <a:pt x="722754" y="2916923"/>
                </a:lnTo>
                <a:lnTo>
                  <a:pt x="762214" y="2942389"/>
                </a:lnTo>
                <a:lnTo>
                  <a:pt x="802251" y="2966697"/>
                </a:lnTo>
                <a:lnTo>
                  <a:pt x="842838" y="2989848"/>
                </a:lnTo>
                <a:lnTo>
                  <a:pt x="883948" y="3011841"/>
                </a:lnTo>
                <a:lnTo>
                  <a:pt x="925554" y="3032677"/>
                </a:lnTo>
                <a:lnTo>
                  <a:pt x="967629" y="3052355"/>
                </a:lnTo>
                <a:lnTo>
                  <a:pt x="1010147" y="3070875"/>
                </a:lnTo>
                <a:lnTo>
                  <a:pt x="1053080" y="3088238"/>
                </a:lnTo>
                <a:lnTo>
                  <a:pt x="1096403" y="3104444"/>
                </a:lnTo>
                <a:lnTo>
                  <a:pt x="1140087" y="3119492"/>
                </a:lnTo>
                <a:lnTo>
                  <a:pt x="1184107" y="3133382"/>
                </a:lnTo>
                <a:lnTo>
                  <a:pt x="1228435" y="3146115"/>
                </a:lnTo>
                <a:lnTo>
                  <a:pt x="1273045" y="3157690"/>
                </a:lnTo>
                <a:lnTo>
                  <a:pt x="1317909" y="3168108"/>
                </a:lnTo>
                <a:lnTo>
                  <a:pt x="1363001" y="3177368"/>
                </a:lnTo>
                <a:lnTo>
                  <a:pt x="1408295" y="3185471"/>
                </a:lnTo>
                <a:lnTo>
                  <a:pt x="1453763" y="3192416"/>
                </a:lnTo>
                <a:lnTo>
                  <a:pt x="1499378" y="3198204"/>
                </a:lnTo>
                <a:lnTo>
                  <a:pt x="1545114" y="3202834"/>
                </a:lnTo>
                <a:lnTo>
                  <a:pt x="1590944" y="3206307"/>
                </a:lnTo>
                <a:lnTo>
                  <a:pt x="1636841" y="3208622"/>
                </a:lnTo>
                <a:lnTo>
                  <a:pt x="1682779" y="3209779"/>
                </a:lnTo>
                <a:lnTo>
                  <a:pt x="1728729" y="3209779"/>
                </a:lnTo>
                <a:lnTo>
                  <a:pt x="1774666" y="3208622"/>
                </a:lnTo>
                <a:lnTo>
                  <a:pt x="1820563" y="3206307"/>
                </a:lnTo>
                <a:lnTo>
                  <a:pt x="1866393" y="3202834"/>
                </a:lnTo>
                <a:lnTo>
                  <a:pt x="1912129" y="3198204"/>
                </a:lnTo>
                <a:lnTo>
                  <a:pt x="1957745" y="3192416"/>
                </a:lnTo>
                <a:lnTo>
                  <a:pt x="2003213" y="3185471"/>
                </a:lnTo>
                <a:lnTo>
                  <a:pt x="2048506" y="3177368"/>
                </a:lnTo>
                <a:lnTo>
                  <a:pt x="2093599" y="3168108"/>
                </a:lnTo>
                <a:lnTo>
                  <a:pt x="2138463" y="3157690"/>
                </a:lnTo>
                <a:lnTo>
                  <a:pt x="2183073" y="3146115"/>
                </a:lnTo>
                <a:lnTo>
                  <a:pt x="2227401" y="3133382"/>
                </a:lnTo>
                <a:lnTo>
                  <a:pt x="2271421" y="3119492"/>
                </a:lnTo>
                <a:lnTo>
                  <a:pt x="2315105" y="3104444"/>
                </a:lnTo>
                <a:lnTo>
                  <a:pt x="2358427" y="3088238"/>
                </a:lnTo>
                <a:lnTo>
                  <a:pt x="2401361" y="3070875"/>
                </a:lnTo>
                <a:lnTo>
                  <a:pt x="2443879" y="3052355"/>
                </a:lnTo>
                <a:lnTo>
                  <a:pt x="2485954" y="3032677"/>
                </a:lnTo>
                <a:lnTo>
                  <a:pt x="2527560" y="3011841"/>
                </a:lnTo>
                <a:lnTo>
                  <a:pt x="2568670" y="2989848"/>
                </a:lnTo>
                <a:lnTo>
                  <a:pt x="2609256" y="2966697"/>
                </a:lnTo>
                <a:lnTo>
                  <a:pt x="2649293" y="2942389"/>
                </a:lnTo>
                <a:lnTo>
                  <a:pt x="2688754" y="2916923"/>
                </a:lnTo>
                <a:lnTo>
                  <a:pt x="2727611" y="2890300"/>
                </a:lnTo>
                <a:lnTo>
                  <a:pt x="2765838" y="2862519"/>
                </a:lnTo>
                <a:lnTo>
                  <a:pt x="2803407" y="2833581"/>
                </a:lnTo>
                <a:lnTo>
                  <a:pt x="2840293" y="2803485"/>
                </a:lnTo>
                <a:lnTo>
                  <a:pt x="2876468" y="2772231"/>
                </a:lnTo>
                <a:lnTo>
                  <a:pt x="2911906" y="2739820"/>
                </a:lnTo>
                <a:lnTo>
                  <a:pt x="2946954" y="2705873"/>
                </a:lnTo>
                <a:lnTo>
                  <a:pt x="2980728" y="2671208"/>
                </a:lnTo>
                <a:lnTo>
                  <a:pt x="3013228" y="2635851"/>
                </a:lnTo>
                <a:lnTo>
                  <a:pt x="3044453" y="2599828"/>
                </a:lnTo>
                <a:lnTo>
                  <a:pt x="3074404" y="2563167"/>
                </a:lnTo>
                <a:lnTo>
                  <a:pt x="3103080" y="2525893"/>
                </a:lnTo>
                <a:lnTo>
                  <a:pt x="3130482" y="2488034"/>
                </a:lnTo>
                <a:lnTo>
                  <a:pt x="3156609" y="2449617"/>
                </a:lnTo>
                <a:lnTo>
                  <a:pt x="3181462" y="2410667"/>
                </a:lnTo>
                <a:lnTo>
                  <a:pt x="3205040" y="2371211"/>
                </a:lnTo>
                <a:lnTo>
                  <a:pt x="3227343" y="2331277"/>
                </a:lnTo>
                <a:lnTo>
                  <a:pt x="3248373" y="2290890"/>
                </a:lnTo>
                <a:lnTo>
                  <a:pt x="3268127" y="2250077"/>
                </a:lnTo>
                <a:lnTo>
                  <a:pt x="3286608" y="2208866"/>
                </a:lnTo>
                <a:lnTo>
                  <a:pt x="3303813" y="2167281"/>
                </a:lnTo>
                <a:lnTo>
                  <a:pt x="3319744" y="2125351"/>
                </a:lnTo>
                <a:lnTo>
                  <a:pt x="3334401" y="2083101"/>
                </a:lnTo>
                <a:lnTo>
                  <a:pt x="3347783" y="2040559"/>
                </a:lnTo>
                <a:lnTo>
                  <a:pt x="3359891" y="1997750"/>
                </a:lnTo>
                <a:lnTo>
                  <a:pt x="3370724" y="1954702"/>
                </a:lnTo>
                <a:lnTo>
                  <a:pt x="3380283" y="1911441"/>
                </a:lnTo>
                <a:lnTo>
                  <a:pt x="3388567" y="1867994"/>
                </a:lnTo>
                <a:lnTo>
                  <a:pt x="3395577" y="1824387"/>
                </a:lnTo>
                <a:lnTo>
                  <a:pt x="3401312" y="1780647"/>
                </a:lnTo>
                <a:lnTo>
                  <a:pt x="3405773" y="1736801"/>
                </a:lnTo>
                <a:lnTo>
                  <a:pt x="3408959" y="1692875"/>
                </a:lnTo>
                <a:lnTo>
                  <a:pt x="3410871" y="1648895"/>
                </a:lnTo>
                <a:lnTo>
                  <a:pt x="3411508" y="1604889"/>
                </a:lnTo>
                <a:lnTo>
                  <a:pt x="3410871" y="1560883"/>
                </a:lnTo>
                <a:lnTo>
                  <a:pt x="3408959" y="1516904"/>
                </a:lnTo>
                <a:lnTo>
                  <a:pt x="3405773" y="1472978"/>
                </a:lnTo>
                <a:lnTo>
                  <a:pt x="3401312" y="1429132"/>
                </a:lnTo>
                <a:lnTo>
                  <a:pt x="3395577" y="1385392"/>
                </a:lnTo>
                <a:lnTo>
                  <a:pt x="3388567" y="1341785"/>
                </a:lnTo>
                <a:lnTo>
                  <a:pt x="3380283" y="1298338"/>
                </a:lnTo>
                <a:lnTo>
                  <a:pt x="3370724" y="1255077"/>
                </a:lnTo>
                <a:lnTo>
                  <a:pt x="3359891" y="1212029"/>
                </a:lnTo>
                <a:lnTo>
                  <a:pt x="3347783" y="1169220"/>
                </a:lnTo>
                <a:lnTo>
                  <a:pt x="3334401" y="1126678"/>
                </a:lnTo>
                <a:lnTo>
                  <a:pt x="3319744" y="1084428"/>
                </a:lnTo>
                <a:lnTo>
                  <a:pt x="3303813" y="1042498"/>
                </a:lnTo>
                <a:lnTo>
                  <a:pt x="3286608" y="1000913"/>
                </a:lnTo>
                <a:lnTo>
                  <a:pt x="3268127" y="959702"/>
                </a:lnTo>
                <a:lnTo>
                  <a:pt x="3248373" y="918889"/>
                </a:lnTo>
                <a:lnTo>
                  <a:pt x="3227343" y="878502"/>
                </a:lnTo>
                <a:lnTo>
                  <a:pt x="3205040" y="838567"/>
                </a:lnTo>
                <a:lnTo>
                  <a:pt x="3181462" y="799112"/>
                </a:lnTo>
                <a:lnTo>
                  <a:pt x="3156609" y="760162"/>
                </a:lnTo>
                <a:lnTo>
                  <a:pt x="3130482" y="721744"/>
                </a:lnTo>
                <a:lnTo>
                  <a:pt x="3103080" y="683886"/>
                </a:lnTo>
                <a:lnTo>
                  <a:pt x="3074404" y="646612"/>
                </a:lnTo>
                <a:lnTo>
                  <a:pt x="3044453" y="609951"/>
                </a:lnTo>
                <a:lnTo>
                  <a:pt x="3013228" y="573928"/>
                </a:lnTo>
                <a:lnTo>
                  <a:pt x="2980728" y="538571"/>
                </a:lnTo>
                <a:lnTo>
                  <a:pt x="2946954" y="503906"/>
                </a:lnTo>
                <a:lnTo>
                  <a:pt x="2911906" y="469959"/>
                </a:lnTo>
                <a:lnTo>
                  <a:pt x="2876468" y="437548"/>
                </a:lnTo>
                <a:lnTo>
                  <a:pt x="2840293" y="406294"/>
                </a:lnTo>
                <a:lnTo>
                  <a:pt x="2803407" y="376198"/>
                </a:lnTo>
                <a:lnTo>
                  <a:pt x="2765838" y="347260"/>
                </a:lnTo>
                <a:lnTo>
                  <a:pt x="2727611" y="319479"/>
                </a:lnTo>
                <a:lnTo>
                  <a:pt x="2688754" y="292856"/>
                </a:lnTo>
                <a:lnTo>
                  <a:pt x="2649293" y="267390"/>
                </a:lnTo>
                <a:lnTo>
                  <a:pt x="2609256" y="243082"/>
                </a:lnTo>
                <a:lnTo>
                  <a:pt x="2568670" y="219931"/>
                </a:lnTo>
                <a:lnTo>
                  <a:pt x="2527560" y="197938"/>
                </a:lnTo>
                <a:lnTo>
                  <a:pt x="2485954" y="177102"/>
                </a:lnTo>
                <a:lnTo>
                  <a:pt x="2443879" y="157424"/>
                </a:lnTo>
                <a:lnTo>
                  <a:pt x="2401361" y="138904"/>
                </a:lnTo>
                <a:lnTo>
                  <a:pt x="2358427" y="121541"/>
                </a:lnTo>
                <a:lnTo>
                  <a:pt x="2315105" y="105335"/>
                </a:lnTo>
                <a:lnTo>
                  <a:pt x="2271421" y="90287"/>
                </a:lnTo>
                <a:lnTo>
                  <a:pt x="2227401" y="76397"/>
                </a:lnTo>
                <a:lnTo>
                  <a:pt x="2183073" y="63664"/>
                </a:lnTo>
                <a:lnTo>
                  <a:pt x="2138463" y="52089"/>
                </a:lnTo>
                <a:lnTo>
                  <a:pt x="2093599" y="41671"/>
                </a:lnTo>
                <a:lnTo>
                  <a:pt x="2048506" y="32410"/>
                </a:lnTo>
                <a:lnTo>
                  <a:pt x="2003213" y="24308"/>
                </a:lnTo>
                <a:lnTo>
                  <a:pt x="1957745" y="17363"/>
                </a:lnTo>
                <a:lnTo>
                  <a:pt x="1912129" y="11575"/>
                </a:lnTo>
                <a:lnTo>
                  <a:pt x="1866393" y="6945"/>
                </a:lnTo>
                <a:lnTo>
                  <a:pt x="1820563" y="3472"/>
                </a:lnTo>
                <a:lnTo>
                  <a:pt x="1774666" y="1157"/>
                </a:lnTo>
                <a:lnTo>
                  <a:pt x="1728729" y="0"/>
                </a:lnTo>
                <a:close/>
              </a:path>
            </a:pathLst>
          </a:custGeom>
          <a:solidFill>
            <a:srgbClr val="66C2A5">
              <a:alpha val="461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791161" y="4049387"/>
            <a:ext cx="3411854" cy="3209925"/>
          </a:xfrm>
          <a:custGeom>
            <a:avLst/>
            <a:gdLst/>
            <a:ahLst/>
            <a:cxnLst/>
            <a:rect l="l" t="t" r="r" b="b"/>
            <a:pathLst>
              <a:path w="3411855" h="3209925">
                <a:moveTo>
                  <a:pt x="2911899" y="469959"/>
                </a:moveTo>
                <a:lnTo>
                  <a:pt x="2946948" y="503906"/>
                </a:lnTo>
                <a:lnTo>
                  <a:pt x="2980722" y="538571"/>
                </a:lnTo>
                <a:lnTo>
                  <a:pt x="3013222" y="573928"/>
                </a:lnTo>
                <a:lnTo>
                  <a:pt x="3044447" y="609951"/>
                </a:lnTo>
                <a:lnTo>
                  <a:pt x="3074398" y="646612"/>
                </a:lnTo>
                <a:lnTo>
                  <a:pt x="3103074" y="683886"/>
                </a:lnTo>
                <a:lnTo>
                  <a:pt x="3130475" y="721745"/>
                </a:lnTo>
                <a:lnTo>
                  <a:pt x="3156603" y="760162"/>
                </a:lnTo>
                <a:lnTo>
                  <a:pt x="3181455" y="799112"/>
                </a:lnTo>
                <a:lnTo>
                  <a:pt x="3205033" y="838568"/>
                </a:lnTo>
                <a:lnTo>
                  <a:pt x="3227337" y="878502"/>
                </a:lnTo>
                <a:lnTo>
                  <a:pt x="3248366" y="918889"/>
                </a:lnTo>
                <a:lnTo>
                  <a:pt x="3268121" y="959702"/>
                </a:lnTo>
                <a:lnTo>
                  <a:pt x="3286601" y="1000914"/>
                </a:lnTo>
                <a:lnTo>
                  <a:pt x="3303807" y="1042498"/>
                </a:lnTo>
                <a:lnTo>
                  <a:pt x="3319738" y="1084428"/>
                </a:lnTo>
                <a:lnTo>
                  <a:pt x="3334395" y="1126678"/>
                </a:lnTo>
                <a:lnTo>
                  <a:pt x="3347777" y="1169220"/>
                </a:lnTo>
                <a:lnTo>
                  <a:pt x="3359885" y="1212029"/>
                </a:lnTo>
                <a:lnTo>
                  <a:pt x="3370718" y="1255077"/>
                </a:lnTo>
                <a:lnTo>
                  <a:pt x="3380277" y="1298338"/>
                </a:lnTo>
                <a:lnTo>
                  <a:pt x="3388561" y="1341785"/>
                </a:lnTo>
                <a:lnTo>
                  <a:pt x="3395571" y="1385392"/>
                </a:lnTo>
                <a:lnTo>
                  <a:pt x="3401306" y="1429132"/>
                </a:lnTo>
                <a:lnTo>
                  <a:pt x="3405767" y="1472978"/>
                </a:lnTo>
                <a:lnTo>
                  <a:pt x="3408953" y="1516904"/>
                </a:lnTo>
                <a:lnTo>
                  <a:pt x="3410865" y="1560884"/>
                </a:lnTo>
                <a:lnTo>
                  <a:pt x="3411502" y="1604890"/>
                </a:lnTo>
                <a:lnTo>
                  <a:pt x="3410865" y="1648896"/>
                </a:lnTo>
                <a:lnTo>
                  <a:pt x="3408953" y="1692875"/>
                </a:lnTo>
                <a:lnTo>
                  <a:pt x="3405767" y="1736801"/>
                </a:lnTo>
                <a:lnTo>
                  <a:pt x="3401306" y="1780648"/>
                </a:lnTo>
                <a:lnTo>
                  <a:pt x="3395571" y="1824388"/>
                </a:lnTo>
                <a:lnTo>
                  <a:pt x="3388561" y="1867994"/>
                </a:lnTo>
                <a:lnTo>
                  <a:pt x="3380277" y="1911442"/>
                </a:lnTo>
                <a:lnTo>
                  <a:pt x="3370718" y="1954702"/>
                </a:lnTo>
                <a:lnTo>
                  <a:pt x="3359885" y="1997751"/>
                </a:lnTo>
                <a:lnTo>
                  <a:pt x="3347777" y="2040559"/>
                </a:lnTo>
                <a:lnTo>
                  <a:pt x="3334395" y="2083101"/>
                </a:lnTo>
                <a:lnTo>
                  <a:pt x="3319738" y="2125351"/>
                </a:lnTo>
                <a:lnTo>
                  <a:pt x="3303807" y="2167281"/>
                </a:lnTo>
                <a:lnTo>
                  <a:pt x="3286601" y="2208866"/>
                </a:lnTo>
                <a:lnTo>
                  <a:pt x="3268121" y="2250078"/>
                </a:lnTo>
                <a:lnTo>
                  <a:pt x="3248366" y="2290890"/>
                </a:lnTo>
                <a:lnTo>
                  <a:pt x="3227337" y="2331277"/>
                </a:lnTo>
                <a:lnTo>
                  <a:pt x="3205033" y="2371212"/>
                </a:lnTo>
                <a:lnTo>
                  <a:pt x="3181455" y="2410667"/>
                </a:lnTo>
                <a:lnTo>
                  <a:pt x="3156603" y="2449617"/>
                </a:lnTo>
                <a:lnTo>
                  <a:pt x="3130475" y="2488035"/>
                </a:lnTo>
                <a:lnTo>
                  <a:pt x="3103074" y="2525894"/>
                </a:lnTo>
                <a:lnTo>
                  <a:pt x="3074398" y="2563167"/>
                </a:lnTo>
                <a:lnTo>
                  <a:pt x="3044447" y="2599828"/>
                </a:lnTo>
                <a:lnTo>
                  <a:pt x="3013222" y="2635851"/>
                </a:lnTo>
                <a:lnTo>
                  <a:pt x="2980722" y="2671208"/>
                </a:lnTo>
                <a:lnTo>
                  <a:pt x="2946948" y="2705874"/>
                </a:lnTo>
                <a:lnTo>
                  <a:pt x="2911899" y="2739821"/>
                </a:lnTo>
                <a:lnTo>
                  <a:pt x="2876462" y="2772232"/>
                </a:lnTo>
                <a:lnTo>
                  <a:pt x="2840287" y="2803485"/>
                </a:lnTo>
                <a:lnTo>
                  <a:pt x="2803401" y="2833581"/>
                </a:lnTo>
                <a:lnTo>
                  <a:pt x="2765831" y="2862519"/>
                </a:lnTo>
                <a:lnTo>
                  <a:pt x="2727605" y="2890300"/>
                </a:lnTo>
                <a:lnTo>
                  <a:pt x="2688748" y="2916923"/>
                </a:lnTo>
                <a:lnTo>
                  <a:pt x="2649287" y="2942389"/>
                </a:lnTo>
                <a:lnTo>
                  <a:pt x="2609250" y="2966697"/>
                </a:lnTo>
                <a:lnTo>
                  <a:pt x="2568664" y="2989848"/>
                </a:lnTo>
                <a:lnTo>
                  <a:pt x="2527554" y="3011841"/>
                </a:lnTo>
                <a:lnTo>
                  <a:pt x="2485948" y="3032677"/>
                </a:lnTo>
                <a:lnTo>
                  <a:pt x="2443873" y="3052355"/>
                </a:lnTo>
                <a:lnTo>
                  <a:pt x="2401355" y="3070876"/>
                </a:lnTo>
                <a:lnTo>
                  <a:pt x="2358422" y="3088239"/>
                </a:lnTo>
                <a:lnTo>
                  <a:pt x="2315100" y="3104444"/>
                </a:lnTo>
                <a:lnTo>
                  <a:pt x="2271415" y="3119492"/>
                </a:lnTo>
                <a:lnTo>
                  <a:pt x="2227396" y="3133382"/>
                </a:lnTo>
                <a:lnTo>
                  <a:pt x="2183068" y="3146115"/>
                </a:lnTo>
                <a:lnTo>
                  <a:pt x="2138458" y="3157691"/>
                </a:lnTo>
                <a:lnTo>
                  <a:pt x="2093594" y="3168108"/>
                </a:lnTo>
                <a:lnTo>
                  <a:pt x="2048502" y="3177369"/>
                </a:lnTo>
                <a:lnTo>
                  <a:pt x="2003208" y="3185471"/>
                </a:lnTo>
                <a:lnTo>
                  <a:pt x="1957741" y="3192417"/>
                </a:lnTo>
                <a:lnTo>
                  <a:pt x="1912125" y="3198204"/>
                </a:lnTo>
                <a:lnTo>
                  <a:pt x="1866390" y="3202834"/>
                </a:lnTo>
                <a:lnTo>
                  <a:pt x="1820560" y="3206307"/>
                </a:lnTo>
                <a:lnTo>
                  <a:pt x="1774663" y="3208622"/>
                </a:lnTo>
                <a:lnTo>
                  <a:pt x="1728726" y="3209780"/>
                </a:lnTo>
                <a:lnTo>
                  <a:pt x="1682776" y="3209780"/>
                </a:lnTo>
                <a:lnTo>
                  <a:pt x="1636838" y="3208622"/>
                </a:lnTo>
                <a:lnTo>
                  <a:pt x="1590942" y="3206307"/>
                </a:lnTo>
                <a:lnTo>
                  <a:pt x="1545112" y="3202834"/>
                </a:lnTo>
                <a:lnTo>
                  <a:pt x="1499376" y="3198204"/>
                </a:lnTo>
                <a:lnTo>
                  <a:pt x="1453761" y="3192417"/>
                </a:lnTo>
                <a:lnTo>
                  <a:pt x="1408293" y="3185471"/>
                </a:lnTo>
                <a:lnTo>
                  <a:pt x="1363000" y="3177369"/>
                </a:lnTo>
                <a:lnTo>
                  <a:pt x="1317907" y="3168108"/>
                </a:lnTo>
                <a:lnTo>
                  <a:pt x="1273043" y="3157691"/>
                </a:lnTo>
                <a:lnTo>
                  <a:pt x="1228434" y="3146115"/>
                </a:lnTo>
                <a:lnTo>
                  <a:pt x="1184106" y="3133382"/>
                </a:lnTo>
                <a:lnTo>
                  <a:pt x="1140086" y="3119492"/>
                </a:lnTo>
                <a:lnTo>
                  <a:pt x="1096402" y="3104444"/>
                </a:lnTo>
                <a:lnTo>
                  <a:pt x="1053080" y="3088239"/>
                </a:lnTo>
                <a:lnTo>
                  <a:pt x="1010146" y="3070876"/>
                </a:lnTo>
                <a:lnTo>
                  <a:pt x="967629" y="3052355"/>
                </a:lnTo>
                <a:lnTo>
                  <a:pt x="925554" y="3032677"/>
                </a:lnTo>
                <a:lnTo>
                  <a:pt x="883948" y="3011841"/>
                </a:lnTo>
                <a:lnTo>
                  <a:pt x="842838" y="2989848"/>
                </a:lnTo>
                <a:lnTo>
                  <a:pt x="802251" y="2966697"/>
                </a:lnTo>
                <a:lnTo>
                  <a:pt x="762214" y="2942389"/>
                </a:lnTo>
                <a:lnTo>
                  <a:pt x="722754" y="2916923"/>
                </a:lnTo>
                <a:lnTo>
                  <a:pt x="683897" y="2890300"/>
                </a:lnTo>
                <a:lnTo>
                  <a:pt x="645670" y="2862519"/>
                </a:lnTo>
                <a:lnTo>
                  <a:pt x="608101" y="2833581"/>
                </a:lnTo>
                <a:lnTo>
                  <a:pt x="571215" y="2803485"/>
                </a:lnTo>
                <a:lnTo>
                  <a:pt x="535040" y="2772232"/>
                </a:lnTo>
                <a:lnTo>
                  <a:pt x="499602" y="2739821"/>
                </a:lnTo>
                <a:lnTo>
                  <a:pt x="464554" y="2705874"/>
                </a:lnTo>
                <a:lnTo>
                  <a:pt x="430780" y="2671208"/>
                </a:lnTo>
                <a:lnTo>
                  <a:pt x="398280" y="2635851"/>
                </a:lnTo>
                <a:lnTo>
                  <a:pt x="367055" y="2599828"/>
                </a:lnTo>
                <a:lnTo>
                  <a:pt x="337104" y="2563167"/>
                </a:lnTo>
                <a:lnTo>
                  <a:pt x="308428" y="2525894"/>
                </a:lnTo>
                <a:lnTo>
                  <a:pt x="281026" y="2488035"/>
                </a:lnTo>
                <a:lnTo>
                  <a:pt x="254899" y="2449617"/>
                </a:lnTo>
                <a:lnTo>
                  <a:pt x="230046" y="2410667"/>
                </a:lnTo>
                <a:lnTo>
                  <a:pt x="206468" y="2371212"/>
                </a:lnTo>
                <a:lnTo>
                  <a:pt x="184164" y="2331277"/>
                </a:lnTo>
                <a:lnTo>
                  <a:pt x="163135" y="2290890"/>
                </a:lnTo>
                <a:lnTo>
                  <a:pt x="143380" y="2250078"/>
                </a:lnTo>
                <a:lnTo>
                  <a:pt x="124900" y="2208866"/>
                </a:lnTo>
                <a:lnTo>
                  <a:pt x="107695" y="2167281"/>
                </a:lnTo>
                <a:lnTo>
                  <a:pt x="91763" y="2125351"/>
                </a:lnTo>
                <a:lnTo>
                  <a:pt x="77107" y="2083101"/>
                </a:lnTo>
                <a:lnTo>
                  <a:pt x="63724" y="2040559"/>
                </a:lnTo>
                <a:lnTo>
                  <a:pt x="51617" y="1997751"/>
                </a:lnTo>
                <a:lnTo>
                  <a:pt x="40783" y="1954702"/>
                </a:lnTo>
                <a:lnTo>
                  <a:pt x="31225" y="1911442"/>
                </a:lnTo>
                <a:lnTo>
                  <a:pt x="22940" y="1867994"/>
                </a:lnTo>
                <a:lnTo>
                  <a:pt x="15931" y="1824388"/>
                </a:lnTo>
                <a:lnTo>
                  <a:pt x="10195" y="1780648"/>
                </a:lnTo>
                <a:lnTo>
                  <a:pt x="5735" y="1736801"/>
                </a:lnTo>
                <a:lnTo>
                  <a:pt x="2548" y="1692875"/>
                </a:lnTo>
                <a:lnTo>
                  <a:pt x="637" y="1648896"/>
                </a:lnTo>
                <a:lnTo>
                  <a:pt x="0" y="1604890"/>
                </a:lnTo>
                <a:lnTo>
                  <a:pt x="637" y="1560884"/>
                </a:lnTo>
                <a:lnTo>
                  <a:pt x="2548" y="1516904"/>
                </a:lnTo>
                <a:lnTo>
                  <a:pt x="5735" y="1472978"/>
                </a:lnTo>
                <a:lnTo>
                  <a:pt x="10195" y="1429132"/>
                </a:lnTo>
                <a:lnTo>
                  <a:pt x="15931" y="1385392"/>
                </a:lnTo>
                <a:lnTo>
                  <a:pt x="22940" y="1341785"/>
                </a:lnTo>
                <a:lnTo>
                  <a:pt x="31225" y="1298338"/>
                </a:lnTo>
                <a:lnTo>
                  <a:pt x="40783" y="1255077"/>
                </a:lnTo>
                <a:lnTo>
                  <a:pt x="51617" y="1212029"/>
                </a:lnTo>
                <a:lnTo>
                  <a:pt x="63724" y="1169220"/>
                </a:lnTo>
                <a:lnTo>
                  <a:pt x="77107" y="1126678"/>
                </a:lnTo>
                <a:lnTo>
                  <a:pt x="91763" y="1084428"/>
                </a:lnTo>
                <a:lnTo>
                  <a:pt x="107695" y="1042498"/>
                </a:lnTo>
                <a:lnTo>
                  <a:pt x="124900" y="1000914"/>
                </a:lnTo>
                <a:lnTo>
                  <a:pt x="143380" y="959702"/>
                </a:lnTo>
                <a:lnTo>
                  <a:pt x="163135" y="918889"/>
                </a:lnTo>
                <a:lnTo>
                  <a:pt x="184164" y="878502"/>
                </a:lnTo>
                <a:lnTo>
                  <a:pt x="206468" y="838568"/>
                </a:lnTo>
                <a:lnTo>
                  <a:pt x="230046" y="799112"/>
                </a:lnTo>
                <a:lnTo>
                  <a:pt x="254899" y="760162"/>
                </a:lnTo>
                <a:lnTo>
                  <a:pt x="281026" y="721745"/>
                </a:lnTo>
                <a:lnTo>
                  <a:pt x="308428" y="683886"/>
                </a:lnTo>
                <a:lnTo>
                  <a:pt x="337104" y="646612"/>
                </a:lnTo>
                <a:lnTo>
                  <a:pt x="367055" y="609951"/>
                </a:lnTo>
                <a:lnTo>
                  <a:pt x="398280" y="573928"/>
                </a:lnTo>
                <a:lnTo>
                  <a:pt x="430780" y="538571"/>
                </a:lnTo>
                <a:lnTo>
                  <a:pt x="464554" y="503906"/>
                </a:lnTo>
                <a:lnTo>
                  <a:pt x="499602" y="469959"/>
                </a:lnTo>
                <a:lnTo>
                  <a:pt x="535040" y="437548"/>
                </a:lnTo>
                <a:lnTo>
                  <a:pt x="571215" y="406294"/>
                </a:lnTo>
                <a:lnTo>
                  <a:pt x="608101" y="376198"/>
                </a:lnTo>
                <a:lnTo>
                  <a:pt x="645670" y="347260"/>
                </a:lnTo>
                <a:lnTo>
                  <a:pt x="683897" y="319479"/>
                </a:lnTo>
                <a:lnTo>
                  <a:pt x="722754" y="292856"/>
                </a:lnTo>
                <a:lnTo>
                  <a:pt x="762214" y="267390"/>
                </a:lnTo>
                <a:lnTo>
                  <a:pt x="802251" y="243082"/>
                </a:lnTo>
                <a:lnTo>
                  <a:pt x="842838" y="219931"/>
                </a:lnTo>
                <a:lnTo>
                  <a:pt x="883948" y="197938"/>
                </a:lnTo>
                <a:lnTo>
                  <a:pt x="925554" y="177102"/>
                </a:lnTo>
                <a:lnTo>
                  <a:pt x="967629" y="157424"/>
                </a:lnTo>
                <a:lnTo>
                  <a:pt x="1010146" y="138904"/>
                </a:lnTo>
                <a:lnTo>
                  <a:pt x="1053080" y="121541"/>
                </a:lnTo>
                <a:lnTo>
                  <a:pt x="1096402" y="105335"/>
                </a:lnTo>
                <a:lnTo>
                  <a:pt x="1140086" y="90287"/>
                </a:lnTo>
                <a:lnTo>
                  <a:pt x="1184106" y="76397"/>
                </a:lnTo>
                <a:lnTo>
                  <a:pt x="1228434" y="63664"/>
                </a:lnTo>
                <a:lnTo>
                  <a:pt x="1273043" y="52089"/>
                </a:lnTo>
                <a:lnTo>
                  <a:pt x="1317907" y="41671"/>
                </a:lnTo>
                <a:lnTo>
                  <a:pt x="1363000" y="32410"/>
                </a:lnTo>
                <a:lnTo>
                  <a:pt x="1408293" y="24308"/>
                </a:lnTo>
                <a:lnTo>
                  <a:pt x="1453761" y="17363"/>
                </a:lnTo>
                <a:lnTo>
                  <a:pt x="1499376" y="11575"/>
                </a:lnTo>
                <a:lnTo>
                  <a:pt x="1545112" y="6945"/>
                </a:lnTo>
                <a:lnTo>
                  <a:pt x="1590942" y="3472"/>
                </a:lnTo>
                <a:lnTo>
                  <a:pt x="1636838" y="1157"/>
                </a:lnTo>
                <a:lnTo>
                  <a:pt x="1682776" y="0"/>
                </a:lnTo>
                <a:lnTo>
                  <a:pt x="1728726" y="0"/>
                </a:lnTo>
                <a:lnTo>
                  <a:pt x="1774663" y="1157"/>
                </a:lnTo>
                <a:lnTo>
                  <a:pt x="1820560" y="3472"/>
                </a:lnTo>
                <a:lnTo>
                  <a:pt x="1866390" y="6945"/>
                </a:lnTo>
                <a:lnTo>
                  <a:pt x="1912125" y="11575"/>
                </a:lnTo>
                <a:lnTo>
                  <a:pt x="1957741" y="17363"/>
                </a:lnTo>
                <a:lnTo>
                  <a:pt x="2003208" y="24308"/>
                </a:lnTo>
                <a:lnTo>
                  <a:pt x="2048502" y="32410"/>
                </a:lnTo>
                <a:lnTo>
                  <a:pt x="2093594" y="41671"/>
                </a:lnTo>
                <a:lnTo>
                  <a:pt x="2138458" y="52089"/>
                </a:lnTo>
                <a:lnTo>
                  <a:pt x="2183068" y="63664"/>
                </a:lnTo>
                <a:lnTo>
                  <a:pt x="2227396" y="76397"/>
                </a:lnTo>
                <a:lnTo>
                  <a:pt x="2271415" y="90287"/>
                </a:lnTo>
                <a:lnTo>
                  <a:pt x="2315100" y="105335"/>
                </a:lnTo>
                <a:lnTo>
                  <a:pt x="2358422" y="121541"/>
                </a:lnTo>
                <a:lnTo>
                  <a:pt x="2401355" y="138904"/>
                </a:lnTo>
                <a:lnTo>
                  <a:pt x="2443873" y="157424"/>
                </a:lnTo>
                <a:lnTo>
                  <a:pt x="2485948" y="177102"/>
                </a:lnTo>
                <a:lnTo>
                  <a:pt x="2527554" y="197938"/>
                </a:lnTo>
                <a:lnTo>
                  <a:pt x="2568664" y="219931"/>
                </a:lnTo>
                <a:lnTo>
                  <a:pt x="2609250" y="243082"/>
                </a:lnTo>
                <a:lnTo>
                  <a:pt x="2649287" y="267390"/>
                </a:lnTo>
                <a:lnTo>
                  <a:pt x="2688748" y="292856"/>
                </a:lnTo>
                <a:lnTo>
                  <a:pt x="2727605" y="319479"/>
                </a:lnTo>
                <a:lnTo>
                  <a:pt x="2765831" y="347260"/>
                </a:lnTo>
                <a:lnTo>
                  <a:pt x="2803401" y="376198"/>
                </a:lnTo>
                <a:lnTo>
                  <a:pt x="2840287" y="406294"/>
                </a:lnTo>
                <a:lnTo>
                  <a:pt x="2876462" y="437548"/>
                </a:lnTo>
                <a:lnTo>
                  <a:pt x="2911899" y="469959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984922" y="6612058"/>
            <a:ext cx="1424305" cy="795655"/>
          </a:xfrm>
          <a:custGeom>
            <a:avLst/>
            <a:gdLst/>
            <a:ahLst/>
            <a:cxnLst/>
            <a:rect l="l" t="t" r="r" b="b"/>
            <a:pathLst>
              <a:path w="1424305" h="795654">
                <a:moveTo>
                  <a:pt x="1423972" y="795656"/>
                </a:moveTo>
                <a:lnTo>
                  <a:pt x="22851" y="12768"/>
                </a:lnTo>
                <a:lnTo>
                  <a:pt x="0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841593" y="6492924"/>
            <a:ext cx="176974" cy="176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456677" y="5185465"/>
            <a:ext cx="2258695" cy="0"/>
          </a:xfrm>
          <a:custGeom>
            <a:avLst/>
            <a:gdLst/>
            <a:ahLst/>
            <a:cxnLst/>
            <a:rect l="l" t="t" r="r" b="b"/>
            <a:pathLst>
              <a:path w="2258694">
                <a:moveTo>
                  <a:pt x="0" y="0"/>
                </a:moveTo>
                <a:lnTo>
                  <a:pt x="2232040" y="0"/>
                </a:lnTo>
                <a:lnTo>
                  <a:pt x="2258218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688724" y="5096462"/>
            <a:ext cx="178005" cy="178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088157" y="6577687"/>
            <a:ext cx="0" cy="1915160"/>
          </a:xfrm>
          <a:custGeom>
            <a:avLst/>
            <a:gdLst/>
            <a:ahLst/>
            <a:cxnLst/>
            <a:rect l="l" t="t" r="r" b="b"/>
            <a:pathLst>
              <a:path h="1915159">
                <a:moveTo>
                  <a:pt x="0" y="0"/>
                </a:moveTo>
                <a:lnTo>
                  <a:pt x="0" y="1915048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999154" y="6425859"/>
            <a:ext cx="178005" cy="178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321030" y="5512189"/>
            <a:ext cx="351758" cy="3517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362914" y="5533130"/>
            <a:ext cx="267991" cy="26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37548" y="3109718"/>
            <a:ext cx="8561705" cy="554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030" marR="5080" indent="-481330">
              <a:lnSpc>
                <a:spcPct val="114000"/>
              </a:lnSpc>
              <a:spcBef>
                <a:spcPts val="95"/>
              </a:spcBef>
              <a:buSzPct val="90000"/>
              <a:buChar char="•"/>
              <a:tabLst>
                <a:tab pos="494665" algn="l"/>
              </a:tabLst>
            </a:pPr>
            <a:r>
              <a:rPr sz="4600" spc="200" dirty="0">
                <a:latin typeface="Arial" panose="020B0604020202020204"/>
                <a:cs typeface="Arial" panose="020B0604020202020204"/>
              </a:rPr>
              <a:t>Adapt</a:t>
            </a:r>
            <a:r>
              <a:rPr sz="4600" spc="-14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0" dirty="0">
                <a:latin typeface="Arial" panose="020B0604020202020204"/>
                <a:cs typeface="Arial" panose="020B0604020202020204"/>
              </a:rPr>
              <a:t>geo-indistinguishability  </a:t>
            </a:r>
            <a:r>
              <a:rPr sz="4600" spc="125" dirty="0">
                <a:latin typeface="Arial" panose="020B0604020202020204"/>
                <a:cs typeface="Arial" panose="020B0604020202020204"/>
              </a:rPr>
              <a:t>in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the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context </a:t>
            </a:r>
            <a:r>
              <a:rPr sz="4600" spc="170" dirty="0">
                <a:latin typeface="Arial" panose="020B0604020202020204"/>
                <a:cs typeface="Arial" panose="020B0604020202020204"/>
              </a:rPr>
              <a:t>of </a:t>
            </a:r>
            <a:r>
              <a:rPr sz="4600" spc="10" dirty="0">
                <a:latin typeface="Arial" panose="020B0604020202020204"/>
                <a:cs typeface="Arial" panose="020B0604020202020204"/>
              </a:rPr>
              <a:t>fitness 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tracking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15" dirty="0">
                <a:latin typeface="Arial" panose="020B0604020202020204"/>
                <a:cs typeface="Arial" panose="020B0604020202020204"/>
              </a:rPr>
              <a:t>services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494030" indent="-481330">
              <a:lnSpc>
                <a:spcPct val="100000"/>
              </a:lnSpc>
              <a:spcBef>
                <a:spcPts val="4290"/>
              </a:spcBef>
              <a:buSzPct val="90000"/>
              <a:buChar char="•"/>
              <a:tabLst>
                <a:tab pos="494665" algn="l"/>
              </a:tabLst>
            </a:pPr>
            <a:r>
              <a:rPr sz="4600" dirty="0">
                <a:latin typeface="Arial" panose="020B0604020202020204"/>
                <a:cs typeface="Arial" panose="020B0604020202020204"/>
              </a:rPr>
              <a:t>Shift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the </a:t>
            </a:r>
            <a:r>
              <a:rPr sz="4600" spc="100" dirty="0">
                <a:latin typeface="Arial" panose="020B0604020202020204"/>
                <a:cs typeface="Arial" panose="020B0604020202020204"/>
              </a:rPr>
              <a:t>center </a:t>
            </a:r>
            <a:r>
              <a:rPr sz="4600" spc="170" dirty="0">
                <a:latin typeface="Arial" panose="020B0604020202020204"/>
                <a:cs typeface="Arial" panose="020B0604020202020204"/>
              </a:rPr>
              <a:t>of</a:t>
            </a:r>
            <a:r>
              <a:rPr sz="4600" spc="-63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300" dirty="0">
                <a:latin typeface="Arial" panose="020B0604020202020204"/>
                <a:cs typeface="Arial" panose="020B0604020202020204"/>
              </a:rPr>
              <a:t>EPZ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494030" marR="1289685" indent="-481330">
              <a:lnSpc>
                <a:spcPct val="114000"/>
              </a:lnSpc>
              <a:spcBef>
                <a:spcPts val="2310"/>
              </a:spcBef>
              <a:buSzPct val="90000"/>
              <a:buChar char="•"/>
              <a:tabLst>
                <a:tab pos="494665" algn="l"/>
              </a:tabLst>
            </a:pPr>
            <a:r>
              <a:rPr sz="4600" spc="-5" dirty="0">
                <a:latin typeface="Arial" panose="020B0604020202020204"/>
                <a:cs typeface="Arial" panose="020B0604020202020204"/>
              </a:rPr>
              <a:t>Sensitive </a:t>
            </a:r>
            <a:r>
              <a:rPr sz="4600" spc="120" dirty="0">
                <a:latin typeface="Arial" panose="020B0604020202020204"/>
                <a:cs typeface="Arial" panose="020B0604020202020204"/>
              </a:rPr>
              <a:t>location </a:t>
            </a:r>
            <a:r>
              <a:rPr sz="4600" spc="10" dirty="0">
                <a:latin typeface="Arial" panose="020B0604020202020204"/>
                <a:cs typeface="Arial" panose="020B0604020202020204"/>
              </a:rPr>
              <a:t>can </a:t>
            </a:r>
            <a:r>
              <a:rPr sz="4600" spc="229" dirty="0">
                <a:latin typeface="Arial" panose="020B0604020202020204"/>
                <a:cs typeface="Arial" panose="020B0604020202020204"/>
              </a:rPr>
              <a:t>be  </a:t>
            </a:r>
            <a:r>
              <a:rPr sz="4600" spc="55" dirty="0">
                <a:latin typeface="Arial" panose="020B0604020202020204"/>
                <a:cs typeface="Arial" panose="020B0604020202020204"/>
              </a:rPr>
              <a:t>anywhere </a:t>
            </a:r>
            <a:r>
              <a:rPr sz="4600" spc="100" dirty="0">
                <a:latin typeface="Arial" panose="020B0604020202020204"/>
                <a:cs typeface="Arial" panose="020B0604020202020204"/>
              </a:rPr>
              <a:t>inside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new</a:t>
            </a:r>
            <a:r>
              <a:rPr sz="4600" spc="-59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300" dirty="0">
                <a:latin typeface="Arial" panose="020B0604020202020204"/>
                <a:cs typeface="Arial" panose="020B0604020202020204"/>
              </a:rPr>
              <a:t>EPZ</a:t>
            </a:r>
            <a:endParaRPr sz="4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462418" y="5030527"/>
            <a:ext cx="351758" cy="3517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504302" y="5051469"/>
            <a:ext cx="267991" cy="26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23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0347" y="230843"/>
            <a:ext cx="12112294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Attack on Spatial Cloaking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41642" y="2926519"/>
            <a:ext cx="10662457" cy="69881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60385" y="3093627"/>
            <a:ext cx="4836123" cy="4558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828557" y="3143532"/>
            <a:ext cx="4700270" cy="4419600"/>
          </a:xfrm>
          <a:custGeom>
            <a:avLst/>
            <a:gdLst/>
            <a:ahLst/>
            <a:cxnLst/>
            <a:rect l="l" t="t" r="r" b="b"/>
            <a:pathLst>
              <a:path w="4700269" h="4419600">
                <a:moveTo>
                  <a:pt x="2646156" y="4406900"/>
                </a:moveTo>
                <a:lnTo>
                  <a:pt x="2053622" y="4406900"/>
                </a:lnTo>
                <a:lnTo>
                  <a:pt x="2099049" y="4419600"/>
                </a:lnTo>
                <a:lnTo>
                  <a:pt x="2600729" y="4419600"/>
                </a:lnTo>
                <a:lnTo>
                  <a:pt x="2646156" y="4406900"/>
                </a:lnTo>
                <a:close/>
              </a:path>
              <a:path w="4700269" h="4419600">
                <a:moveTo>
                  <a:pt x="2736725" y="4394200"/>
                </a:moveTo>
                <a:lnTo>
                  <a:pt x="1963052" y="4394200"/>
                </a:lnTo>
                <a:lnTo>
                  <a:pt x="2008285" y="4406900"/>
                </a:lnTo>
                <a:lnTo>
                  <a:pt x="2691493" y="4406900"/>
                </a:lnTo>
                <a:lnTo>
                  <a:pt x="2736725" y="4394200"/>
                </a:lnTo>
                <a:close/>
              </a:path>
              <a:path w="4700269" h="4419600">
                <a:moveTo>
                  <a:pt x="2916337" y="4356100"/>
                </a:moveTo>
                <a:lnTo>
                  <a:pt x="1783440" y="4356100"/>
                </a:lnTo>
                <a:lnTo>
                  <a:pt x="1917938" y="4394200"/>
                </a:lnTo>
                <a:lnTo>
                  <a:pt x="2781840" y="4394200"/>
                </a:lnTo>
                <a:lnTo>
                  <a:pt x="2916337" y="4356100"/>
                </a:lnTo>
                <a:close/>
              </a:path>
              <a:path w="4700269" h="4419600">
                <a:moveTo>
                  <a:pt x="2916337" y="63500"/>
                </a:moveTo>
                <a:lnTo>
                  <a:pt x="1783440" y="63500"/>
                </a:lnTo>
                <a:lnTo>
                  <a:pt x="1519503" y="139700"/>
                </a:lnTo>
                <a:lnTo>
                  <a:pt x="1476332" y="165100"/>
                </a:lnTo>
                <a:lnTo>
                  <a:pt x="1390814" y="190500"/>
                </a:lnTo>
                <a:lnTo>
                  <a:pt x="1348495" y="215900"/>
                </a:lnTo>
                <a:lnTo>
                  <a:pt x="1306489" y="228600"/>
                </a:lnTo>
                <a:lnTo>
                  <a:pt x="1223469" y="279400"/>
                </a:lnTo>
                <a:lnTo>
                  <a:pt x="1182483" y="292100"/>
                </a:lnTo>
                <a:lnTo>
                  <a:pt x="1061787" y="368300"/>
                </a:lnTo>
                <a:lnTo>
                  <a:pt x="983347" y="419100"/>
                </a:lnTo>
                <a:lnTo>
                  <a:pt x="906655" y="469900"/>
                </a:lnTo>
                <a:lnTo>
                  <a:pt x="831823" y="520700"/>
                </a:lnTo>
                <a:lnTo>
                  <a:pt x="795139" y="558800"/>
                </a:lnTo>
                <a:lnTo>
                  <a:pt x="758962" y="584200"/>
                </a:lnTo>
                <a:lnTo>
                  <a:pt x="723305" y="622300"/>
                </a:lnTo>
                <a:lnTo>
                  <a:pt x="688182" y="647700"/>
                </a:lnTo>
                <a:lnTo>
                  <a:pt x="652890" y="685800"/>
                </a:lnTo>
                <a:lnTo>
                  <a:pt x="618528" y="723900"/>
                </a:lnTo>
                <a:lnTo>
                  <a:pt x="585094" y="749300"/>
                </a:lnTo>
                <a:lnTo>
                  <a:pt x="552589" y="787400"/>
                </a:lnTo>
                <a:lnTo>
                  <a:pt x="521012" y="825500"/>
                </a:lnTo>
                <a:lnTo>
                  <a:pt x="490364" y="863600"/>
                </a:lnTo>
                <a:lnTo>
                  <a:pt x="460645" y="901700"/>
                </a:lnTo>
                <a:lnTo>
                  <a:pt x="431855" y="939800"/>
                </a:lnTo>
                <a:lnTo>
                  <a:pt x="403993" y="977900"/>
                </a:lnTo>
                <a:lnTo>
                  <a:pt x="377060" y="1016000"/>
                </a:lnTo>
                <a:lnTo>
                  <a:pt x="351056" y="1054100"/>
                </a:lnTo>
                <a:lnTo>
                  <a:pt x="325981" y="1092200"/>
                </a:lnTo>
                <a:lnTo>
                  <a:pt x="301834" y="1130300"/>
                </a:lnTo>
                <a:lnTo>
                  <a:pt x="278616" y="1168400"/>
                </a:lnTo>
                <a:lnTo>
                  <a:pt x="256327" y="1206500"/>
                </a:lnTo>
                <a:lnTo>
                  <a:pt x="234966" y="1244600"/>
                </a:lnTo>
                <a:lnTo>
                  <a:pt x="214534" y="1295400"/>
                </a:lnTo>
                <a:lnTo>
                  <a:pt x="195031" y="1333500"/>
                </a:lnTo>
                <a:lnTo>
                  <a:pt x="176457" y="1371600"/>
                </a:lnTo>
                <a:lnTo>
                  <a:pt x="158811" y="1409700"/>
                </a:lnTo>
                <a:lnTo>
                  <a:pt x="142094" y="1460500"/>
                </a:lnTo>
                <a:lnTo>
                  <a:pt x="126306" y="1498600"/>
                </a:lnTo>
                <a:lnTo>
                  <a:pt x="111446" y="1536700"/>
                </a:lnTo>
                <a:lnTo>
                  <a:pt x="97515" y="1587500"/>
                </a:lnTo>
                <a:lnTo>
                  <a:pt x="84513" y="1625600"/>
                </a:lnTo>
                <a:lnTo>
                  <a:pt x="72440" y="1663700"/>
                </a:lnTo>
                <a:lnTo>
                  <a:pt x="61295" y="1714500"/>
                </a:lnTo>
                <a:lnTo>
                  <a:pt x="51079" y="1752600"/>
                </a:lnTo>
                <a:lnTo>
                  <a:pt x="41792" y="1803400"/>
                </a:lnTo>
                <a:lnTo>
                  <a:pt x="33433" y="1841500"/>
                </a:lnTo>
                <a:lnTo>
                  <a:pt x="26004" y="1879600"/>
                </a:lnTo>
                <a:lnTo>
                  <a:pt x="19503" y="1930400"/>
                </a:lnTo>
                <a:lnTo>
                  <a:pt x="13930" y="1968500"/>
                </a:lnTo>
                <a:lnTo>
                  <a:pt x="9287" y="2019300"/>
                </a:lnTo>
                <a:lnTo>
                  <a:pt x="5572" y="2057400"/>
                </a:lnTo>
                <a:lnTo>
                  <a:pt x="2786" y="2108200"/>
                </a:lnTo>
                <a:lnTo>
                  <a:pt x="928" y="2146300"/>
                </a:lnTo>
                <a:lnTo>
                  <a:pt x="0" y="2197100"/>
                </a:lnTo>
                <a:lnTo>
                  <a:pt x="0" y="2235200"/>
                </a:lnTo>
                <a:lnTo>
                  <a:pt x="928" y="2286000"/>
                </a:lnTo>
                <a:lnTo>
                  <a:pt x="2786" y="2324100"/>
                </a:lnTo>
                <a:lnTo>
                  <a:pt x="5572" y="2374900"/>
                </a:lnTo>
                <a:lnTo>
                  <a:pt x="9287" y="2413000"/>
                </a:lnTo>
                <a:lnTo>
                  <a:pt x="13930" y="2451100"/>
                </a:lnTo>
                <a:lnTo>
                  <a:pt x="19503" y="2501900"/>
                </a:lnTo>
                <a:lnTo>
                  <a:pt x="26004" y="2540000"/>
                </a:lnTo>
                <a:lnTo>
                  <a:pt x="33433" y="2590800"/>
                </a:lnTo>
                <a:lnTo>
                  <a:pt x="41792" y="2628900"/>
                </a:lnTo>
                <a:lnTo>
                  <a:pt x="51079" y="2679700"/>
                </a:lnTo>
                <a:lnTo>
                  <a:pt x="61295" y="2717800"/>
                </a:lnTo>
                <a:lnTo>
                  <a:pt x="72440" y="2755900"/>
                </a:lnTo>
                <a:lnTo>
                  <a:pt x="84513" y="2806700"/>
                </a:lnTo>
                <a:lnTo>
                  <a:pt x="97515" y="2844800"/>
                </a:lnTo>
                <a:lnTo>
                  <a:pt x="111446" y="2895600"/>
                </a:lnTo>
                <a:lnTo>
                  <a:pt x="126306" y="2933700"/>
                </a:lnTo>
                <a:lnTo>
                  <a:pt x="142094" y="2971800"/>
                </a:lnTo>
                <a:lnTo>
                  <a:pt x="158811" y="3009900"/>
                </a:lnTo>
                <a:lnTo>
                  <a:pt x="176457" y="3060700"/>
                </a:lnTo>
                <a:lnTo>
                  <a:pt x="195031" y="3098800"/>
                </a:lnTo>
                <a:lnTo>
                  <a:pt x="214534" y="3136900"/>
                </a:lnTo>
                <a:lnTo>
                  <a:pt x="234966" y="3175000"/>
                </a:lnTo>
                <a:lnTo>
                  <a:pt x="256327" y="3225800"/>
                </a:lnTo>
                <a:lnTo>
                  <a:pt x="278616" y="3263900"/>
                </a:lnTo>
                <a:lnTo>
                  <a:pt x="301834" y="3302000"/>
                </a:lnTo>
                <a:lnTo>
                  <a:pt x="325981" y="3340100"/>
                </a:lnTo>
                <a:lnTo>
                  <a:pt x="351056" y="3378200"/>
                </a:lnTo>
                <a:lnTo>
                  <a:pt x="377060" y="3416300"/>
                </a:lnTo>
                <a:lnTo>
                  <a:pt x="403993" y="3454400"/>
                </a:lnTo>
                <a:lnTo>
                  <a:pt x="431855" y="3492500"/>
                </a:lnTo>
                <a:lnTo>
                  <a:pt x="460645" y="3530600"/>
                </a:lnTo>
                <a:lnTo>
                  <a:pt x="490364" y="3568700"/>
                </a:lnTo>
                <a:lnTo>
                  <a:pt x="521012" y="3606800"/>
                </a:lnTo>
                <a:lnTo>
                  <a:pt x="552589" y="3644900"/>
                </a:lnTo>
                <a:lnTo>
                  <a:pt x="585094" y="3670300"/>
                </a:lnTo>
                <a:lnTo>
                  <a:pt x="618528" y="3708400"/>
                </a:lnTo>
                <a:lnTo>
                  <a:pt x="652890" y="3746500"/>
                </a:lnTo>
                <a:lnTo>
                  <a:pt x="688182" y="3784600"/>
                </a:lnTo>
                <a:lnTo>
                  <a:pt x="723305" y="3810000"/>
                </a:lnTo>
                <a:lnTo>
                  <a:pt x="758962" y="3848100"/>
                </a:lnTo>
                <a:lnTo>
                  <a:pt x="831823" y="3898900"/>
                </a:lnTo>
                <a:lnTo>
                  <a:pt x="869000" y="3937000"/>
                </a:lnTo>
                <a:lnTo>
                  <a:pt x="906655" y="3962400"/>
                </a:lnTo>
                <a:lnTo>
                  <a:pt x="983347" y="4013200"/>
                </a:lnTo>
                <a:lnTo>
                  <a:pt x="1061787" y="4064000"/>
                </a:lnTo>
                <a:lnTo>
                  <a:pt x="1182483" y="4140200"/>
                </a:lnTo>
                <a:lnTo>
                  <a:pt x="1223469" y="4152900"/>
                </a:lnTo>
                <a:lnTo>
                  <a:pt x="1264809" y="4178300"/>
                </a:lnTo>
                <a:lnTo>
                  <a:pt x="1306489" y="4191000"/>
                </a:lnTo>
                <a:lnTo>
                  <a:pt x="1348495" y="4216400"/>
                </a:lnTo>
                <a:lnTo>
                  <a:pt x="1390814" y="4229100"/>
                </a:lnTo>
                <a:lnTo>
                  <a:pt x="1433430" y="4254500"/>
                </a:lnTo>
                <a:lnTo>
                  <a:pt x="1562932" y="4292600"/>
                </a:lnTo>
                <a:lnTo>
                  <a:pt x="1606603" y="4318000"/>
                </a:lnTo>
                <a:lnTo>
                  <a:pt x="1738936" y="4356100"/>
                </a:lnTo>
                <a:lnTo>
                  <a:pt x="2960841" y="4356100"/>
                </a:lnTo>
                <a:lnTo>
                  <a:pt x="3093173" y="4318000"/>
                </a:lnTo>
                <a:lnTo>
                  <a:pt x="3136845" y="4292600"/>
                </a:lnTo>
                <a:lnTo>
                  <a:pt x="3266346" y="4254500"/>
                </a:lnTo>
                <a:lnTo>
                  <a:pt x="3308962" y="4229100"/>
                </a:lnTo>
                <a:lnTo>
                  <a:pt x="3351280" y="4216400"/>
                </a:lnTo>
                <a:lnTo>
                  <a:pt x="3393286" y="4191000"/>
                </a:lnTo>
                <a:lnTo>
                  <a:pt x="3434966" y="4178300"/>
                </a:lnTo>
                <a:lnTo>
                  <a:pt x="3476306" y="4152900"/>
                </a:lnTo>
                <a:lnTo>
                  <a:pt x="3517291" y="4140200"/>
                </a:lnTo>
                <a:lnTo>
                  <a:pt x="3637987" y="4064000"/>
                </a:lnTo>
                <a:lnTo>
                  <a:pt x="3716426" y="4013200"/>
                </a:lnTo>
                <a:lnTo>
                  <a:pt x="3793117" y="3962400"/>
                </a:lnTo>
                <a:lnTo>
                  <a:pt x="3830773" y="3937000"/>
                </a:lnTo>
                <a:lnTo>
                  <a:pt x="3867949" y="3898900"/>
                </a:lnTo>
                <a:lnTo>
                  <a:pt x="3940810" y="3848100"/>
                </a:lnTo>
                <a:lnTo>
                  <a:pt x="3976466" y="3810000"/>
                </a:lnTo>
                <a:lnTo>
                  <a:pt x="4011588" y="3784600"/>
                </a:lnTo>
                <a:lnTo>
                  <a:pt x="4046880" y="3746500"/>
                </a:lnTo>
                <a:lnTo>
                  <a:pt x="4081243" y="3708400"/>
                </a:lnTo>
                <a:lnTo>
                  <a:pt x="4114677" y="3670300"/>
                </a:lnTo>
                <a:lnTo>
                  <a:pt x="4147182" y="3644900"/>
                </a:lnTo>
                <a:lnTo>
                  <a:pt x="4178758" y="3606800"/>
                </a:lnTo>
                <a:lnTo>
                  <a:pt x="4209406" y="3568700"/>
                </a:lnTo>
                <a:lnTo>
                  <a:pt x="4239125" y="3530600"/>
                </a:lnTo>
                <a:lnTo>
                  <a:pt x="4267916" y="3492500"/>
                </a:lnTo>
                <a:lnTo>
                  <a:pt x="4295777" y="3454400"/>
                </a:lnTo>
                <a:lnTo>
                  <a:pt x="4322710" y="3416300"/>
                </a:lnTo>
                <a:lnTo>
                  <a:pt x="4348714" y="3378200"/>
                </a:lnTo>
                <a:lnTo>
                  <a:pt x="4373790" y="3340100"/>
                </a:lnTo>
                <a:lnTo>
                  <a:pt x="4397936" y="3302000"/>
                </a:lnTo>
                <a:lnTo>
                  <a:pt x="4421154" y="3263900"/>
                </a:lnTo>
                <a:lnTo>
                  <a:pt x="4443444" y="3225800"/>
                </a:lnTo>
                <a:lnTo>
                  <a:pt x="4464804" y="3175000"/>
                </a:lnTo>
                <a:lnTo>
                  <a:pt x="4485236" y="3136900"/>
                </a:lnTo>
                <a:lnTo>
                  <a:pt x="4504739" y="3098800"/>
                </a:lnTo>
                <a:lnTo>
                  <a:pt x="4523314" y="3060700"/>
                </a:lnTo>
                <a:lnTo>
                  <a:pt x="4540960" y="3009900"/>
                </a:lnTo>
                <a:lnTo>
                  <a:pt x="4557676" y="2971800"/>
                </a:lnTo>
                <a:lnTo>
                  <a:pt x="4573465" y="2933700"/>
                </a:lnTo>
                <a:lnTo>
                  <a:pt x="4588324" y="2895600"/>
                </a:lnTo>
                <a:lnTo>
                  <a:pt x="4602255" y="2844800"/>
                </a:lnTo>
                <a:lnTo>
                  <a:pt x="4615257" y="2806700"/>
                </a:lnTo>
                <a:lnTo>
                  <a:pt x="4627331" y="2755900"/>
                </a:lnTo>
                <a:lnTo>
                  <a:pt x="4638475" y="2717800"/>
                </a:lnTo>
                <a:lnTo>
                  <a:pt x="4648691" y="2679700"/>
                </a:lnTo>
                <a:lnTo>
                  <a:pt x="4657978" y="2628900"/>
                </a:lnTo>
                <a:lnTo>
                  <a:pt x="4666337" y="2590800"/>
                </a:lnTo>
                <a:lnTo>
                  <a:pt x="4673767" y="2540000"/>
                </a:lnTo>
                <a:lnTo>
                  <a:pt x="4680268" y="2501900"/>
                </a:lnTo>
                <a:lnTo>
                  <a:pt x="4685840" y="2451100"/>
                </a:lnTo>
                <a:lnTo>
                  <a:pt x="4690484" y="2413000"/>
                </a:lnTo>
                <a:lnTo>
                  <a:pt x="4694198" y="2374900"/>
                </a:lnTo>
                <a:lnTo>
                  <a:pt x="4696985" y="2324100"/>
                </a:lnTo>
                <a:lnTo>
                  <a:pt x="4698842" y="2286000"/>
                </a:lnTo>
                <a:lnTo>
                  <a:pt x="4699771" y="2235200"/>
                </a:lnTo>
                <a:lnTo>
                  <a:pt x="4699771" y="2197100"/>
                </a:lnTo>
                <a:lnTo>
                  <a:pt x="4698842" y="2146300"/>
                </a:lnTo>
                <a:lnTo>
                  <a:pt x="4696985" y="2108200"/>
                </a:lnTo>
                <a:lnTo>
                  <a:pt x="4694198" y="2057400"/>
                </a:lnTo>
                <a:lnTo>
                  <a:pt x="4690484" y="2019300"/>
                </a:lnTo>
                <a:lnTo>
                  <a:pt x="4685840" y="1968500"/>
                </a:lnTo>
                <a:lnTo>
                  <a:pt x="4680268" y="1930400"/>
                </a:lnTo>
                <a:lnTo>
                  <a:pt x="4673767" y="1879600"/>
                </a:lnTo>
                <a:lnTo>
                  <a:pt x="4666337" y="1841500"/>
                </a:lnTo>
                <a:lnTo>
                  <a:pt x="4657978" y="1803400"/>
                </a:lnTo>
                <a:lnTo>
                  <a:pt x="4648691" y="1752600"/>
                </a:lnTo>
                <a:lnTo>
                  <a:pt x="4638475" y="1714500"/>
                </a:lnTo>
                <a:lnTo>
                  <a:pt x="4627331" y="1663700"/>
                </a:lnTo>
                <a:lnTo>
                  <a:pt x="4615257" y="1625600"/>
                </a:lnTo>
                <a:lnTo>
                  <a:pt x="4602255" y="1587500"/>
                </a:lnTo>
                <a:lnTo>
                  <a:pt x="4588324" y="1536700"/>
                </a:lnTo>
                <a:lnTo>
                  <a:pt x="4573465" y="1498600"/>
                </a:lnTo>
                <a:lnTo>
                  <a:pt x="4557676" y="1460500"/>
                </a:lnTo>
                <a:lnTo>
                  <a:pt x="4540960" y="1409700"/>
                </a:lnTo>
                <a:lnTo>
                  <a:pt x="4523314" y="1371600"/>
                </a:lnTo>
                <a:lnTo>
                  <a:pt x="4504739" y="1333500"/>
                </a:lnTo>
                <a:lnTo>
                  <a:pt x="4485236" y="1295400"/>
                </a:lnTo>
                <a:lnTo>
                  <a:pt x="4464804" y="1244600"/>
                </a:lnTo>
                <a:lnTo>
                  <a:pt x="4443444" y="1206500"/>
                </a:lnTo>
                <a:lnTo>
                  <a:pt x="4421154" y="1168400"/>
                </a:lnTo>
                <a:lnTo>
                  <a:pt x="4397936" y="1130300"/>
                </a:lnTo>
                <a:lnTo>
                  <a:pt x="4373790" y="1092200"/>
                </a:lnTo>
                <a:lnTo>
                  <a:pt x="4348714" y="1054100"/>
                </a:lnTo>
                <a:lnTo>
                  <a:pt x="4322710" y="1016000"/>
                </a:lnTo>
                <a:lnTo>
                  <a:pt x="4295777" y="977900"/>
                </a:lnTo>
                <a:lnTo>
                  <a:pt x="4267916" y="939800"/>
                </a:lnTo>
                <a:lnTo>
                  <a:pt x="4239125" y="901700"/>
                </a:lnTo>
                <a:lnTo>
                  <a:pt x="4209406" y="863600"/>
                </a:lnTo>
                <a:lnTo>
                  <a:pt x="4178758" y="825500"/>
                </a:lnTo>
                <a:lnTo>
                  <a:pt x="4147182" y="787400"/>
                </a:lnTo>
                <a:lnTo>
                  <a:pt x="4114677" y="749300"/>
                </a:lnTo>
                <a:lnTo>
                  <a:pt x="4081243" y="723900"/>
                </a:lnTo>
                <a:lnTo>
                  <a:pt x="4046880" y="685800"/>
                </a:lnTo>
                <a:lnTo>
                  <a:pt x="4011588" y="647700"/>
                </a:lnTo>
                <a:lnTo>
                  <a:pt x="3976466" y="622300"/>
                </a:lnTo>
                <a:lnTo>
                  <a:pt x="3940810" y="584200"/>
                </a:lnTo>
                <a:lnTo>
                  <a:pt x="3904632" y="558800"/>
                </a:lnTo>
                <a:lnTo>
                  <a:pt x="3867949" y="520700"/>
                </a:lnTo>
                <a:lnTo>
                  <a:pt x="3793117" y="469900"/>
                </a:lnTo>
                <a:lnTo>
                  <a:pt x="3716426" y="419100"/>
                </a:lnTo>
                <a:lnTo>
                  <a:pt x="3637987" y="368300"/>
                </a:lnTo>
                <a:lnTo>
                  <a:pt x="3517291" y="292100"/>
                </a:lnTo>
                <a:lnTo>
                  <a:pt x="3476306" y="279400"/>
                </a:lnTo>
                <a:lnTo>
                  <a:pt x="3393286" y="228600"/>
                </a:lnTo>
                <a:lnTo>
                  <a:pt x="3351280" y="215900"/>
                </a:lnTo>
                <a:lnTo>
                  <a:pt x="3308962" y="190500"/>
                </a:lnTo>
                <a:lnTo>
                  <a:pt x="3223445" y="165100"/>
                </a:lnTo>
                <a:lnTo>
                  <a:pt x="3180273" y="139700"/>
                </a:lnTo>
                <a:lnTo>
                  <a:pt x="2916337" y="63500"/>
                </a:lnTo>
                <a:close/>
              </a:path>
              <a:path w="4700269" h="4419600">
                <a:moveTo>
                  <a:pt x="2781840" y="38100"/>
                </a:moveTo>
                <a:lnTo>
                  <a:pt x="1917938" y="38100"/>
                </a:lnTo>
                <a:lnTo>
                  <a:pt x="1828118" y="63500"/>
                </a:lnTo>
                <a:lnTo>
                  <a:pt x="2871660" y="63500"/>
                </a:lnTo>
                <a:lnTo>
                  <a:pt x="2781840" y="38100"/>
                </a:lnTo>
                <a:close/>
              </a:path>
              <a:path w="4700269" h="4419600">
                <a:moveTo>
                  <a:pt x="2691493" y="25400"/>
                </a:moveTo>
                <a:lnTo>
                  <a:pt x="2008285" y="25400"/>
                </a:lnTo>
                <a:lnTo>
                  <a:pt x="1963052" y="38100"/>
                </a:lnTo>
                <a:lnTo>
                  <a:pt x="2736725" y="38100"/>
                </a:lnTo>
                <a:lnTo>
                  <a:pt x="2691493" y="25400"/>
                </a:lnTo>
                <a:close/>
              </a:path>
              <a:path w="4700269" h="4419600">
                <a:moveTo>
                  <a:pt x="2600729" y="12700"/>
                </a:moveTo>
                <a:lnTo>
                  <a:pt x="2099049" y="12700"/>
                </a:lnTo>
                <a:lnTo>
                  <a:pt x="2053622" y="25400"/>
                </a:lnTo>
                <a:lnTo>
                  <a:pt x="2646156" y="25400"/>
                </a:lnTo>
                <a:lnTo>
                  <a:pt x="2600729" y="12700"/>
                </a:lnTo>
                <a:close/>
              </a:path>
              <a:path w="4700269" h="4419600">
                <a:moveTo>
                  <a:pt x="2464046" y="0"/>
                </a:moveTo>
                <a:lnTo>
                  <a:pt x="2235732" y="0"/>
                </a:lnTo>
                <a:lnTo>
                  <a:pt x="2190118" y="12700"/>
                </a:lnTo>
                <a:lnTo>
                  <a:pt x="2509660" y="12700"/>
                </a:lnTo>
                <a:lnTo>
                  <a:pt x="2464046" y="0"/>
                </a:lnTo>
                <a:close/>
              </a:path>
            </a:pathLst>
          </a:custGeom>
          <a:solidFill>
            <a:srgbClr val="FFFFFF">
              <a:alpha val="275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28562" y="3140849"/>
            <a:ext cx="4700270" cy="4422775"/>
          </a:xfrm>
          <a:custGeom>
            <a:avLst/>
            <a:gdLst/>
            <a:ahLst/>
            <a:cxnLst/>
            <a:rect l="l" t="t" r="r" b="b"/>
            <a:pathLst>
              <a:path w="4700269" h="4422775">
                <a:moveTo>
                  <a:pt x="4011586" y="647554"/>
                </a:moveTo>
                <a:lnTo>
                  <a:pt x="4046878" y="681468"/>
                </a:lnTo>
                <a:lnTo>
                  <a:pt x="4081241" y="715911"/>
                </a:lnTo>
                <a:lnTo>
                  <a:pt x="4114675" y="750868"/>
                </a:lnTo>
                <a:lnTo>
                  <a:pt x="4147180" y="786326"/>
                </a:lnTo>
                <a:lnTo>
                  <a:pt x="4178756" y="822271"/>
                </a:lnTo>
                <a:lnTo>
                  <a:pt x="4209404" y="858688"/>
                </a:lnTo>
                <a:lnTo>
                  <a:pt x="4239123" y="895563"/>
                </a:lnTo>
                <a:lnTo>
                  <a:pt x="4267914" y="932882"/>
                </a:lnTo>
                <a:lnTo>
                  <a:pt x="4295775" y="970632"/>
                </a:lnTo>
                <a:lnTo>
                  <a:pt x="4322708" y="1008798"/>
                </a:lnTo>
                <a:lnTo>
                  <a:pt x="4348713" y="1047366"/>
                </a:lnTo>
                <a:lnTo>
                  <a:pt x="4373788" y="1086321"/>
                </a:lnTo>
                <a:lnTo>
                  <a:pt x="4397935" y="1125650"/>
                </a:lnTo>
                <a:lnTo>
                  <a:pt x="4421153" y="1165339"/>
                </a:lnTo>
                <a:lnTo>
                  <a:pt x="4443442" y="1205374"/>
                </a:lnTo>
                <a:lnTo>
                  <a:pt x="4464803" y="1245740"/>
                </a:lnTo>
                <a:lnTo>
                  <a:pt x="4485235" y="1286423"/>
                </a:lnTo>
                <a:lnTo>
                  <a:pt x="4504738" y="1327409"/>
                </a:lnTo>
                <a:lnTo>
                  <a:pt x="4523312" y="1368685"/>
                </a:lnTo>
                <a:lnTo>
                  <a:pt x="4540958" y="1410235"/>
                </a:lnTo>
                <a:lnTo>
                  <a:pt x="4557675" y="1452046"/>
                </a:lnTo>
                <a:lnTo>
                  <a:pt x="4573463" y="1494105"/>
                </a:lnTo>
                <a:lnTo>
                  <a:pt x="4588323" y="1536395"/>
                </a:lnTo>
                <a:lnTo>
                  <a:pt x="4602254" y="1578905"/>
                </a:lnTo>
                <a:lnTo>
                  <a:pt x="4615256" y="1621619"/>
                </a:lnTo>
                <a:lnTo>
                  <a:pt x="4627329" y="1664523"/>
                </a:lnTo>
                <a:lnTo>
                  <a:pt x="4638474" y="1707604"/>
                </a:lnTo>
                <a:lnTo>
                  <a:pt x="4648690" y="1750847"/>
                </a:lnTo>
                <a:lnTo>
                  <a:pt x="4657977" y="1794238"/>
                </a:lnTo>
                <a:lnTo>
                  <a:pt x="4666336" y="1837762"/>
                </a:lnTo>
                <a:lnTo>
                  <a:pt x="4673765" y="1881407"/>
                </a:lnTo>
                <a:lnTo>
                  <a:pt x="4680266" y="1925158"/>
                </a:lnTo>
                <a:lnTo>
                  <a:pt x="4685839" y="1969000"/>
                </a:lnTo>
                <a:lnTo>
                  <a:pt x="4690482" y="2012920"/>
                </a:lnTo>
                <a:lnTo>
                  <a:pt x="4694197" y="2056903"/>
                </a:lnTo>
                <a:lnTo>
                  <a:pt x="4696983" y="2100936"/>
                </a:lnTo>
                <a:lnTo>
                  <a:pt x="4698841" y="2145003"/>
                </a:lnTo>
                <a:lnTo>
                  <a:pt x="4699769" y="2189092"/>
                </a:lnTo>
                <a:lnTo>
                  <a:pt x="4699769" y="2233188"/>
                </a:lnTo>
                <a:lnTo>
                  <a:pt x="4698841" y="2277277"/>
                </a:lnTo>
                <a:lnTo>
                  <a:pt x="4696983" y="2321345"/>
                </a:lnTo>
                <a:lnTo>
                  <a:pt x="4694197" y="2365378"/>
                </a:lnTo>
                <a:lnTo>
                  <a:pt x="4690482" y="2409361"/>
                </a:lnTo>
                <a:lnTo>
                  <a:pt x="4685839" y="2453281"/>
                </a:lnTo>
                <a:lnTo>
                  <a:pt x="4680266" y="2497123"/>
                </a:lnTo>
                <a:lnTo>
                  <a:pt x="4673765" y="2540874"/>
                </a:lnTo>
                <a:lnTo>
                  <a:pt x="4666336" y="2584518"/>
                </a:lnTo>
                <a:lnTo>
                  <a:pt x="4657977" y="2628043"/>
                </a:lnTo>
                <a:lnTo>
                  <a:pt x="4648690" y="2671434"/>
                </a:lnTo>
                <a:lnTo>
                  <a:pt x="4638474" y="2714677"/>
                </a:lnTo>
                <a:lnTo>
                  <a:pt x="4627329" y="2757758"/>
                </a:lnTo>
                <a:lnTo>
                  <a:pt x="4615256" y="2800662"/>
                </a:lnTo>
                <a:lnTo>
                  <a:pt x="4602254" y="2843376"/>
                </a:lnTo>
                <a:lnTo>
                  <a:pt x="4588323" y="2885885"/>
                </a:lnTo>
                <a:lnTo>
                  <a:pt x="4573463" y="2928176"/>
                </a:lnTo>
                <a:lnTo>
                  <a:pt x="4557675" y="2970234"/>
                </a:lnTo>
                <a:lnTo>
                  <a:pt x="4540958" y="3012046"/>
                </a:lnTo>
                <a:lnTo>
                  <a:pt x="4523312" y="3053596"/>
                </a:lnTo>
                <a:lnTo>
                  <a:pt x="4504738" y="3094872"/>
                </a:lnTo>
                <a:lnTo>
                  <a:pt x="4485235" y="3135858"/>
                </a:lnTo>
                <a:lnTo>
                  <a:pt x="4464803" y="3176541"/>
                </a:lnTo>
                <a:lnTo>
                  <a:pt x="4443442" y="3216907"/>
                </a:lnTo>
                <a:lnTo>
                  <a:pt x="4421153" y="3256941"/>
                </a:lnTo>
                <a:lnTo>
                  <a:pt x="4397935" y="3296630"/>
                </a:lnTo>
                <a:lnTo>
                  <a:pt x="4373788" y="3335960"/>
                </a:lnTo>
                <a:lnTo>
                  <a:pt x="4348713" y="3374915"/>
                </a:lnTo>
                <a:lnTo>
                  <a:pt x="4322708" y="3413483"/>
                </a:lnTo>
                <a:lnTo>
                  <a:pt x="4295775" y="3451649"/>
                </a:lnTo>
                <a:lnTo>
                  <a:pt x="4267914" y="3489398"/>
                </a:lnTo>
                <a:lnTo>
                  <a:pt x="4239123" y="3526718"/>
                </a:lnTo>
                <a:lnTo>
                  <a:pt x="4209404" y="3563593"/>
                </a:lnTo>
                <a:lnTo>
                  <a:pt x="4178756" y="3600010"/>
                </a:lnTo>
                <a:lnTo>
                  <a:pt x="4147180" y="3635955"/>
                </a:lnTo>
                <a:lnTo>
                  <a:pt x="4114675" y="3671413"/>
                </a:lnTo>
                <a:lnTo>
                  <a:pt x="4081241" y="3706370"/>
                </a:lnTo>
                <a:lnTo>
                  <a:pt x="4046878" y="3740813"/>
                </a:lnTo>
                <a:lnTo>
                  <a:pt x="4011586" y="3774726"/>
                </a:lnTo>
                <a:lnTo>
                  <a:pt x="3976464" y="3807104"/>
                </a:lnTo>
                <a:lnTo>
                  <a:pt x="3940807" y="3838652"/>
                </a:lnTo>
                <a:lnTo>
                  <a:pt x="3904630" y="3869369"/>
                </a:lnTo>
                <a:lnTo>
                  <a:pt x="3867947" y="3899256"/>
                </a:lnTo>
                <a:lnTo>
                  <a:pt x="3830770" y="3928313"/>
                </a:lnTo>
                <a:lnTo>
                  <a:pt x="3793115" y="3956540"/>
                </a:lnTo>
                <a:lnTo>
                  <a:pt x="3754995" y="3983937"/>
                </a:lnTo>
                <a:lnTo>
                  <a:pt x="3716424" y="4010503"/>
                </a:lnTo>
                <a:lnTo>
                  <a:pt x="3677416" y="4036239"/>
                </a:lnTo>
                <a:lnTo>
                  <a:pt x="3637984" y="4061145"/>
                </a:lnTo>
                <a:lnTo>
                  <a:pt x="3598143" y="4085221"/>
                </a:lnTo>
                <a:lnTo>
                  <a:pt x="3557907" y="4108466"/>
                </a:lnTo>
                <a:lnTo>
                  <a:pt x="3517289" y="4130882"/>
                </a:lnTo>
                <a:lnTo>
                  <a:pt x="3476303" y="4152467"/>
                </a:lnTo>
                <a:lnTo>
                  <a:pt x="3434963" y="4173222"/>
                </a:lnTo>
                <a:lnTo>
                  <a:pt x="3393283" y="4193147"/>
                </a:lnTo>
                <a:lnTo>
                  <a:pt x="3351277" y="4212241"/>
                </a:lnTo>
                <a:lnTo>
                  <a:pt x="3308959" y="4230506"/>
                </a:lnTo>
                <a:lnTo>
                  <a:pt x="3266342" y="4247940"/>
                </a:lnTo>
                <a:lnTo>
                  <a:pt x="3223441" y="4264544"/>
                </a:lnTo>
                <a:lnTo>
                  <a:pt x="3180269" y="4280318"/>
                </a:lnTo>
                <a:lnTo>
                  <a:pt x="3136841" y="4295261"/>
                </a:lnTo>
                <a:lnTo>
                  <a:pt x="3093170" y="4309375"/>
                </a:lnTo>
                <a:lnTo>
                  <a:pt x="3049269" y="4322658"/>
                </a:lnTo>
                <a:lnTo>
                  <a:pt x="3005154" y="4335111"/>
                </a:lnTo>
                <a:lnTo>
                  <a:pt x="2960837" y="4346734"/>
                </a:lnTo>
                <a:lnTo>
                  <a:pt x="2916333" y="4357526"/>
                </a:lnTo>
                <a:lnTo>
                  <a:pt x="2871656" y="4367488"/>
                </a:lnTo>
                <a:lnTo>
                  <a:pt x="2826819" y="4376621"/>
                </a:lnTo>
                <a:lnTo>
                  <a:pt x="2781836" y="4384923"/>
                </a:lnTo>
                <a:lnTo>
                  <a:pt x="2736721" y="4392394"/>
                </a:lnTo>
                <a:lnTo>
                  <a:pt x="2691489" y="4399036"/>
                </a:lnTo>
                <a:lnTo>
                  <a:pt x="2646152" y="4404847"/>
                </a:lnTo>
                <a:lnTo>
                  <a:pt x="2600725" y="4409829"/>
                </a:lnTo>
                <a:lnTo>
                  <a:pt x="2555222" y="4413980"/>
                </a:lnTo>
                <a:lnTo>
                  <a:pt x="2509656" y="4417300"/>
                </a:lnTo>
                <a:lnTo>
                  <a:pt x="2464042" y="4419791"/>
                </a:lnTo>
                <a:lnTo>
                  <a:pt x="2418393" y="4421451"/>
                </a:lnTo>
                <a:lnTo>
                  <a:pt x="2372723" y="4422282"/>
                </a:lnTo>
                <a:lnTo>
                  <a:pt x="2327046" y="4422282"/>
                </a:lnTo>
                <a:lnTo>
                  <a:pt x="2281376" y="4421451"/>
                </a:lnTo>
                <a:lnTo>
                  <a:pt x="2235728" y="4419791"/>
                </a:lnTo>
                <a:lnTo>
                  <a:pt x="2190113" y="4417300"/>
                </a:lnTo>
                <a:lnTo>
                  <a:pt x="2144548" y="4413980"/>
                </a:lnTo>
                <a:lnTo>
                  <a:pt x="2099044" y="4409829"/>
                </a:lnTo>
                <a:lnTo>
                  <a:pt x="2053617" y="4404847"/>
                </a:lnTo>
                <a:lnTo>
                  <a:pt x="2008281" y="4399036"/>
                </a:lnTo>
                <a:lnTo>
                  <a:pt x="1963048" y="4392394"/>
                </a:lnTo>
                <a:lnTo>
                  <a:pt x="1917933" y="4384923"/>
                </a:lnTo>
                <a:lnTo>
                  <a:pt x="1872951" y="4376621"/>
                </a:lnTo>
                <a:lnTo>
                  <a:pt x="1828113" y="4367488"/>
                </a:lnTo>
                <a:lnTo>
                  <a:pt x="1783436" y="4357526"/>
                </a:lnTo>
                <a:lnTo>
                  <a:pt x="1738932" y="4346734"/>
                </a:lnTo>
                <a:lnTo>
                  <a:pt x="1694615" y="4335111"/>
                </a:lnTo>
                <a:lnTo>
                  <a:pt x="1650500" y="4322658"/>
                </a:lnTo>
                <a:lnTo>
                  <a:pt x="1606600" y="4309375"/>
                </a:lnTo>
                <a:lnTo>
                  <a:pt x="1562928" y="4295261"/>
                </a:lnTo>
                <a:lnTo>
                  <a:pt x="1519500" y="4280318"/>
                </a:lnTo>
                <a:lnTo>
                  <a:pt x="1476328" y="4264544"/>
                </a:lnTo>
                <a:lnTo>
                  <a:pt x="1433427" y="4247940"/>
                </a:lnTo>
                <a:lnTo>
                  <a:pt x="1390810" y="4230506"/>
                </a:lnTo>
                <a:lnTo>
                  <a:pt x="1348492" y="4212241"/>
                </a:lnTo>
                <a:lnTo>
                  <a:pt x="1306486" y="4193147"/>
                </a:lnTo>
                <a:lnTo>
                  <a:pt x="1264806" y="4173222"/>
                </a:lnTo>
                <a:lnTo>
                  <a:pt x="1223467" y="4152467"/>
                </a:lnTo>
                <a:lnTo>
                  <a:pt x="1182481" y="4130882"/>
                </a:lnTo>
                <a:lnTo>
                  <a:pt x="1141863" y="4108466"/>
                </a:lnTo>
                <a:lnTo>
                  <a:pt x="1101626" y="4085221"/>
                </a:lnTo>
                <a:lnTo>
                  <a:pt x="1061785" y="4061145"/>
                </a:lnTo>
                <a:lnTo>
                  <a:pt x="1022354" y="4036239"/>
                </a:lnTo>
                <a:lnTo>
                  <a:pt x="983345" y="4010503"/>
                </a:lnTo>
                <a:lnTo>
                  <a:pt x="944774" y="3983937"/>
                </a:lnTo>
                <a:lnTo>
                  <a:pt x="906654" y="3956540"/>
                </a:lnTo>
                <a:lnTo>
                  <a:pt x="868999" y="3928313"/>
                </a:lnTo>
                <a:lnTo>
                  <a:pt x="831823" y="3899256"/>
                </a:lnTo>
                <a:lnTo>
                  <a:pt x="795139" y="3869369"/>
                </a:lnTo>
                <a:lnTo>
                  <a:pt x="758962" y="3838652"/>
                </a:lnTo>
                <a:lnTo>
                  <a:pt x="723305" y="3807104"/>
                </a:lnTo>
                <a:lnTo>
                  <a:pt x="688183" y="3774726"/>
                </a:lnTo>
                <a:lnTo>
                  <a:pt x="652891" y="3740813"/>
                </a:lnTo>
                <a:lnTo>
                  <a:pt x="618529" y="3706370"/>
                </a:lnTo>
                <a:lnTo>
                  <a:pt x="585095" y="3671413"/>
                </a:lnTo>
                <a:lnTo>
                  <a:pt x="552589" y="3635955"/>
                </a:lnTo>
                <a:lnTo>
                  <a:pt x="521013" y="3600010"/>
                </a:lnTo>
                <a:lnTo>
                  <a:pt x="490365" y="3563593"/>
                </a:lnTo>
                <a:lnTo>
                  <a:pt x="460646" y="3526718"/>
                </a:lnTo>
                <a:lnTo>
                  <a:pt x="431855" y="3489398"/>
                </a:lnTo>
                <a:lnTo>
                  <a:pt x="403994" y="3451649"/>
                </a:lnTo>
                <a:lnTo>
                  <a:pt x="377061" y="3413483"/>
                </a:lnTo>
                <a:lnTo>
                  <a:pt x="351057" y="3374915"/>
                </a:lnTo>
                <a:lnTo>
                  <a:pt x="325981" y="3335960"/>
                </a:lnTo>
                <a:lnTo>
                  <a:pt x="301834" y="3296630"/>
                </a:lnTo>
                <a:lnTo>
                  <a:pt x="278616" y="3256941"/>
                </a:lnTo>
                <a:lnTo>
                  <a:pt x="256327" y="3216907"/>
                </a:lnTo>
                <a:lnTo>
                  <a:pt x="234966" y="3176541"/>
                </a:lnTo>
                <a:lnTo>
                  <a:pt x="214534" y="3135858"/>
                </a:lnTo>
                <a:lnTo>
                  <a:pt x="195031" y="3094872"/>
                </a:lnTo>
                <a:lnTo>
                  <a:pt x="176457" y="3053596"/>
                </a:lnTo>
                <a:lnTo>
                  <a:pt x="158811" y="3012046"/>
                </a:lnTo>
                <a:lnTo>
                  <a:pt x="142094" y="2970234"/>
                </a:lnTo>
                <a:lnTo>
                  <a:pt x="126306" y="2928176"/>
                </a:lnTo>
                <a:lnTo>
                  <a:pt x="111446" y="2885885"/>
                </a:lnTo>
                <a:lnTo>
                  <a:pt x="97515" y="2843376"/>
                </a:lnTo>
                <a:lnTo>
                  <a:pt x="84513" y="2800662"/>
                </a:lnTo>
                <a:lnTo>
                  <a:pt x="72440" y="2757758"/>
                </a:lnTo>
                <a:lnTo>
                  <a:pt x="61295" y="2714677"/>
                </a:lnTo>
                <a:lnTo>
                  <a:pt x="51079" y="2671434"/>
                </a:lnTo>
                <a:lnTo>
                  <a:pt x="41792" y="2628043"/>
                </a:lnTo>
                <a:lnTo>
                  <a:pt x="33434" y="2584518"/>
                </a:lnTo>
                <a:lnTo>
                  <a:pt x="26004" y="2540874"/>
                </a:lnTo>
                <a:lnTo>
                  <a:pt x="19503" y="2497123"/>
                </a:lnTo>
                <a:lnTo>
                  <a:pt x="13930" y="2453281"/>
                </a:lnTo>
                <a:lnTo>
                  <a:pt x="9287" y="2409361"/>
                </a:lnTo>
                <a:lnTo>
                  <a:pt x="5572" y="2365378"/>
                </a:lnTo>
                <a:lnTo>
                  <a:pt x="2786" y="2321345"/>
                </a:lnTo>
                <a:lnTo>
                  <a:pt x="928" y="2277277"/>
                </a:lnTo>
                <a:lnTo>
                  <a:pt x="0" y="2233188"/>
                </a:lnTo>
                <a:lnTo>
                  <a:pt x="0" y="2189092"/>
                </a:lnTo>
                <a:lnTo>
                  <a:pt x="928" y="2145003"/>
                </a:lnTo>
                <a:lnTo>
                  <a:pt x="2786" y="2100936"/>
                </a:lnTo>
                <a:lnTo>
                  <a:pt x="5572" y="2056903"/>
                </a:lnTo>
                <a:lnTo>
                  <a:pt x="9287" y="2012920"/>
                </a:lnTo>
                <a:lnTo>
                  <a:pt x="13930" y="1969000"/>
                </a:lnTo>
                <a:lnTo>
                  <a:pt x="19503" y="1925158"/>
                </a:lnTo>
                <a:lnTo>
                  <a:pt x="26004" y="1881407"/>
                </a:lnTo>
                <a:lnTo>
                  <a:pt x="33434" y="1837762"/>
                </a:lnTo>
                <a:lnTo>
                  <a:pt x="41792" y="1794238"/>
                </a:lnTo>
                <a:lnTo>
                  <a:pt x="51079" y="1750847"/>
                </a:lnTo>
                <a:lnTo>
                  <a:pt x="61295" y="1707604"/>
                </a:lnTo>
                <a:lnTo>
                  <a:pt x="72440" y="1664523"/>
                </a:lnTo>
                <a:lnTo>
                  <a:pt x="84513" y="1621619"/>
                </a:lnTo>
                <a:lnTo>
                  <a:pt x="97515" y="1578905"/>
                </a:lnTo>
                <a:lnTo>
                  <a:pt x="111446" y="1536395"/>
                </a:lnTo>
                <a:lnTo>
                  <a:pt x="126306" y="1494105"/>
                </a:lnTo>
                <a:lnTo>
                  <a:pt x="142094" y="1452046"/>
                </a:lnTo>
                <a:lnTo>
                  <a:pt x="158811" y="1410235"/>
                </a:lnTo>
                <a:lnTo>
                  <a:pt x="176457" y="1368685"/>
                </a:lnTo>
                <a:lnTo>
                  <a:pt x="195031" y="1327409"/>
                </a:lnTo>
                <a:lnTo>
                  <a:pt x="214534" y="1286423"/>
                </a:lnTo>
                <a:lnTo>
                  <a:pt x="234966" y="1245740"/>
                </a:lnTo>
                <a:lnTo>
                  <a:pt x="256327" y="1205374"/>
                </a:lnTo>
                <a:lnTo>
                  <a:pt x="278616" y="1165339"/>
                </a:lnTo>
                <a:lnTo>
                  <a:pt x="301834" y="1125650"/>
                </a:lnTo>
                <a:lnTo>
                  <a:pt x="325981" y="1086321"/>
                </a:lnTo>
                <a:lnTo>
                  <a:pt x="351057" y="1047366"/>
                </a:lnTo>
                <a:lnTo>
                  <a:pt x="377061" y="1008798"/>
                </a:lnTo>
                <a:lnTo>
                  <a:pt x="403994" y="970632"/>
                </a:lnTo>
                <a:lnTo>
                  <a:pt x="431855" y="932882"/>
                </a:lnTo>
                <a:lnTo>
                  <a:pt x="460646" y="895563"/>
                </a:lnTo>
                <a:lnTo>
                  <a:pt x="490365" y="858688"/>
                </a:lnTo>
                <a:lnTo>
                  <a:pt x="521013" y="822271"/>
                </a:lnTo>
                <a:lnTo>
                  <a:pt x="552589" y="786326"/>
                </a:lnTo>
                <a:lnTo>
                  <a:pt x="585095" y="750868"/>
                </a:lnTo>
                <a:lnTo>
                  <a:pt x="618529" y="715911"/>
                </a:lnTo>
                <a:lnTo>
                  <a:pt x="652891" y="681468"/>
                </a:lnTo>
                <a:lnTo>
                  <a:pt x="688183" y="647554"/>
                </a:lnTo>
                <a:lnTo>
                  <a:pt x="723305" y="615177"/>
                </a:lnTo>
                <a:lnTo>
                  <a:pt x="758962" y="583629"/>
                </a:lnTo>
                <a:lnTo>
                  <a:pt x="795139" y="552912"/>
                </a:lnTo>
                <a:lnTo>
                  <a:pt x="831823" y="523025"/>
                </a:lnTo>
                <a:lnTo>
                  <a:pt x="868999" y="493968"/>
                </a:lnTo>
                <a:lnTo>
                  <a:pt x="906654" y="465741"/>
                </a:lnTo>
                <a:lnTo>
                  <a:pt x="944774" y="438344"/>
                </a:lnTo>
                <a:lnTo>
                  <a:pt x="983345" y="411778"/>
                </a:lnTo>
                <a:lnTo>
                  <a:pt x="1022354" y="386042"/>
                </a:lnTo>
                <a:lnTo>
                  <a:pt x="1061785" y="361136"/>
                </a:lnTo>
                <a:lnTo>
                  <a:pt x="1101626" y="337060"/>
                </a:lnTo>
                <a:lnTo>
                  <a:pt x="1141863" y="313815"/>
                </a:lnTo>
                <a:lnTo>
                  <a:pt x="1182481" y="291399"/>
                </a:lnTo>
                <a:lnTo>
                  <a:pt x="1223467" y="269814"/>
                </a:lnTo>
                <a:lnTo>
                  <a:pt x="1264806" y="249059"/>
                </a:lnTo>
                <a:lnTo>
                  <a:pt x="1306486" y="229134"/>
                </a:lnTo>
                <a:lnTo>
                  <a:pt x="1348492" y="210040"/>
                </a:lnTo>
                <a:lnTo>
                  <a:pt x="1390810" y="191775"/>
                </a:lnTo>
                <a:lnTo>
                  <a:pt x="1433427" y="174341"/>
                </a:lnTo>
                <a:lnTo>
                  <a:pt x="1476328" y="157737"/>
                </a:lnTo>
                <a:lnTo>
                  <a:pt x="1519500" y="141963"/>
                </a:lnTo>
                <a:lnTo>
                  <a:pt x="1562928" y="127020"/>
                </a:lnTo>
                <a:lnTo>
                  <a:pt x="1606600" y="112906"/>
                </a:lnTo>
                <a:lnTo>
                  <a:pt x="1650500" y="99623"/>
                </a:lnTo>
                <a:lnTo>
                  <a:pt x="1694615" y="87170"/>
                </a:lnTo>
                <a:lnTo>
                  <a:pt x="1738932" y="75548"/>
                </a:lnTo>
                <a:lnTo>
                  <a:pt x="1783436" y="64755"/>
                </a:lnTo>
                <a:lnTo>
                  <a:pt x="1828113" y="54793"/>
                </a:lnTo>
                <a:lnTo>
                  <a:pt x="1872951" y="45660"/>
                </a:lnTo>
                <a:lnTo>
                  <a:pt x="1917933" y="37358"/>
                </a:lnTo>
                <a:lnTo>
                  <a:pt x="1963048" y="29887"/>
                </a:lnTo>
                <a:lnTo>
                  <a:pt x="2008281" y="23245"/>
                </a:lnTo>
                <a:lnTo>
                  <a:pt x="2053617" y="17434"/>
                </a:lnTo>
                <a:lnTo>
                  <a:pt x="2099044" y="12452"/>
                </a:lnTo>
                <a:lnTo>
                  <a:pt x="2144548" y="8301"/>
                </a:lnTo>
                <a:lnTo>
                  <a:pt x="2190113" y="4981"/>
                </a:lnTo>
                <a:lnTo>
                  <a:pt x="2235728" y="2490"/>
                </a:lnTo>
                <a:lnTo>
                  <a:pt x="2281376" y="830"/>
                </a:lnTo>
                <a:lnTo>
                  <a:pt x="2327046" y="0"/>
                </a:lnTo>
                <a:lnTo>
                  <a:pt x="2372723" y="0"/>
                </a:lnTo>
                <a:lnTo>
                  <a:pt x="2418393" y="830"/>
                </a:lnTo>
                <a:lnTo>
                  <a:pt x="2464042" y="2490"/>
                </a:lnTo>
                <a:lnTo>
                  <a:pt x="2509656" y="4981"/>
                </a:lnTo>
                <a:lnTo>
                  <a:pt x="2555222" y="8301"/>
                </a:lnTo>
                <a:lnTo>
                  <a:pt x="2600725" y="12452"/>
                </a:lnTo>
                <a:lnTo>
                  <a:pt x="2646152" y="17434"/>
                </a:lnTo>
                <a:lnTo>
                  <a:pt x="2691489" y="23245"/>
                </a:lnTo>
                <a:lnTo>
                  <a:pt x="2736721" y="29887"/>
                </a:lnTo>
                <a:lnTo>
                  <a:pt x="2781836" y="37358"/>
                </a:lnTo>
                <a:lnTo>
                  <a:pt x="2826819" y="45660"/>
                </a:lnTo>
                <a:lnTo>
                  <a:pt x="2871656" y="54793"/>
                </a:lnTo>
                <a:lnTo>
                  <a:pt x="2916333" y="64755"/>
                </a:lnTo>
                <a:lnTo>
                  <a:pt x="2960837" y="75548"/>
                </a:lnTo>
                <a:lnTo>
                  <a:pt x="3005154" y="87170"/>
                </a:lnTo>
                <a:lnTo>
                  <a:pt x="3049269" y="99623"/>
                </a:lnTo>
                <a:lnTo>
                  <a:pt x="3093170" y="112906"/>
                </a:lnTo>
                <a:lnTo>
                  <a:pt x="3136841" y="127020"/>
                </a:lnTo>
                <a:lnTo>
                  <a:pt x="3180269" y="141963"/>
                </a:lnTo>
                <a:lnTo>
                  <a:pt x="3223441" y="157737"/>
                </a:lnTo>
                <a:lnTo>
                  <a:pt x="3266342" y="174341"/>
                </a:lnTo>
                <a:lnTo>
                  <a:pt x="3308959" y="191775"/>
                </a:lnTo>
                <a:lnTo>
                  <a:pt x="3351277" y="210040"/>
                </a:lnTo>
                <a:lnTo>
                  <a:pt x="3393283" y="229134"/>
                </a:lnTo>
                <a:lnTo>
                  <a:pt x="3434963" y="249059"/>
                </a:lnTo>
                <a:lnTo>
                  <a:pt x="3476303" y="269814"/>
                </a:lnTo>
                <a:lnTo>
                  <a:pt x="3517289" y="291399"/>
                </a:lnTo>
                <a:lnTo>
                  <a:pt x="3557907" y="313815"/>
                </a:lnTo>
                <a:lnTo>
                  <a:pt x="3598143" y="337060"/>
                </a:lnTo>
                <a:lnTo>
                  <a:pt x="3637984" y="361136"/>
                </a:lnTo>
                <a:lnTo>
                  <a:pt x="3677416" y="386042"/>
                </a:lnTo>
                <a:lnTo>
                  <a:pt x="3716424" y="411778"/>
                </a:lnTo>
                <a:lnTo>
                  <a:pt x="3754995" y="438344"/>
                </a:lnTo>
                <a:lnTo>
                  <a:pt x="3793115" y="465741"/>
                </a:lnTo>
                <a:lnTo>
                  <a:pt x="3830770" y="493968"/>
                </a:lnTo>
                <a:lnTo>
                  <a:pt x="3867947" y="523025"/>
                </a:lnTo>
                <a:lnTo>
                  <a:pt x="3904630" y="552912"/>
                </a:lnTo>
                <a:lnTo>
                  <a:pt x="3940807" y="583629"/>
                </a:lnTo>
                <a:lnTo>
                  <a:pt x="3976464" y="615177"/>
                </a:lnTo>
                <a:lnTo>
                  <a:pt x="4011586" y="647554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14055" y="3794254"/>
            <a:ext cx="4836122" cy="4558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82227" y="3844159"/>
            <a:ext cx="4700270" cy="4419600"/>
          </a:xfrm>
          <a:custGeom>
            <a:avLst/>
            <a:gdLst/>
            <a:ahLst/>
            <a:cxnLst/>
            <a:rect l="l" t="t" r="r" b="b"/>
            <a:pathLst>
              <a:path w="4700269" h="4419600">
                <a:moveTo>
                  <a:pt x="2646153" y="4406900"/>
                </a:moveTo>
                <a:lnTo>
                  <a:pt x="2053617" y="4406900"/>
                </a:lnTo>
                <a:lnTo>
                  <a:pt x="2099044" y="4419600"/>
                </a:lnTo>
                <a:lnTo>
                  <a:pt x="2600726" y="4419600"/>
                </a:lnTo>
                <a:lnTo>
                  <a:pt x="2646153" y="4406900"/>
                </a:lnTo>
                <a:close/>
              </a:path>
              <a:path w="4700269" h="4419600">
                <a:moveTo>
                  <a:pt x="2736722" y="4394200"/>
                </a:moveTo>
                <a:lnTo>
                  <a:pt x="1963048" y="4394200"/>
                </a:lnTo>
                <a:lnTo>
                  <a:pt x="2008281" y="4406900"/>
                </a:lnTo>
                <a:lnTo>
                  <a:pt x="2691490" y="4406900"/>
                </a:lnTo>
                <a:lnTo>
                  <a:pt x="2736722" y="4394200"/>
                </a:lnTo>
                <a:close/>
              </a:path>
              <a:path w="4700269" h="4419600">
                <a:moveTo>
                  <a:pt x="2916335" y="4356100"/>
                </a:moveTo>
                <a:lnTo>
                  <a:pt x="1783436" y="4356100"/>
                </a:lnTo>
                <a:lnTo>
                  <a:pt x="1917933" y="4394200"/>
                </a:lnTo>
                <a:lnTo>
                  <a:pt x="2781837" y="4394200"/>
                </a:lnTo>
                <a:lnTo>
                  <a:pt x="2916335" y="4356100"/>
                </a:lnTo>
                <a:close/>
              </a:path>
              <a:path w="4700269" h="4419600">
                <a:moveTo>
                  <a:pt x="2916335" y="63500"/>
                </a:moveTo>
                <a:lnTo>
                  <a:pt x="1783436" y="63500"/>
                </a:lnTo>
                <a:lnTo>
                  <a:pt x="1519499" y="139700"/>
                </a:lnTo>
                <a:lnTo>
                  <a:pt x="1476327" y="165100"/>
                </a:lnTo>
                <a:lnTo>
                  <a:pt x="1390809" y="190500"/>
                </a:lnTo>
                <a:lnTo>
                  <a:pt x="1348491" y="215900"/>
                </a:lnTo>
                <a:lnTo>
                  <a:pt x="1306485" y="228600"/>
                </a:lnTo>
                <a:lnTo>
                  <a:pt x="1223466" y="279400"/>
                </a:lnTo>
                <a:lnTo>
                  <a:pt x="1182480" y="292100"/>
                </a:lnTo>
                <a:lnTo>
                  <a:pt x="1061784" y="368300"/>
                </a:lnTo>
                <a:lnTo>
                  <a:pt x="983344" y="419100"/>
                </a:lnTo>
                <a:lnTo>
                  <a:pt x="906653" y="469900"/>
                </a:lnTo>
                <a:lnTo>
                  <a:pt x="831822" y="520700"/>
                </a:lnTo>
                <a:lnTo>
                  <a:pt x="795138" y="558800"/>
                </a:lnTo>
                <a:lnTo>
                  <a:pt x="758961" y="584200"/>
                </a:lnTo>
                <a:lnTo>
                  <a:pt x="723304" y="622300"/>
                </a:lnTo>
                <a:lnTo>
                  <a:pt x="688182" y="647700"/>
                </a:lnTo>
                <a:lnTo>
                  <a:pt x="652890" y="685800"/>
                </a:lnTo>
                <a:lnTo>
                  <a:pt x="618528" y="723900"/>
                </a:lnTo>
                <a:lnTo>
                  <a:pt x="585094" y="749300"/>
                </a:lnTo>
                <a:lnTo>
                  <a:pt x="552589" y="787400"/>
                </a:lnTo>
                <a:lnTo>
                  <a:pt x="521012" y="825500"/>
                </a:lnTo>
                <a:lnTo>
                  <a:pt x="490364" y="863600"/>
                </a:lnTo>
                <a:lnTo>
                  <a:pt x="460645" y="901700"/>
                </a:lnTo>
                <a:lnTo>
                  <a:pt x="431855" y="939800"/>
                </a:lnTo>
                <a:lnTo>
                  <a:pt x="403993" y="977900"/>
                </a:lnTo>
                <a:lnTo>
                  <a:pt x="377060" y="1016000"/>
                </a:lnTo>
                <a:lnTo>
                  <a:pt x="351056" y="1054100"/>
                </a:lnTo>
                <a:lnTo>
                  <a:pt x="325981" y="1092200"/>
                </a:lnTo>
                <a:lnTo>
                  <a:pt x="301834" y="1130300"/>
                </a:lnTo>
                <a:lnTo>
                  <a:pt x="278616" y="1168400"/>
                </a:lnTo>
                <a:lnTo>
                  <a:pt x="256327" y="1206500"/>
                </a:lnTo>
                <a:lnTo>
                  <a:pt x="234966" y="1244600"/>
                </a:lnTo>
                <a:lnTo>
                  <a:pt x="214534" y="1295400"/>
                </a:lnTo>
                <a:lnTo>
                  <a:pt x="195031" y="1333500"/>
                </a:lnTo>
                <a:lnTo>
                  <a:pt x="176457" y="1371600"/>
                </a:lnTo>
                <a:lnTo>
                  <a:pt x="158811" y="1409700"/>
                </a:lnTo>
                <a:lnTo>
                  <a:pt x="142094" y="1460500"/>
                </a:lnTo>
                <a:lnTo>
                  <a:pt x="126306" y="1498600"/>
                </a:lnTo>
                <a:lnTo>
                  <a:pt x="111446" y="1536700"/>
                </a:lnTo>
                <a:lnTo>
                  <a:pt x="97515" y="1587500"/>
                </a:lnTo>
                <a:lnTo>
                  <a:pt x="84513" y="1625600"/>
                </a:lnTo>
                <a:lnTo>
                  <a:pt x="72440" y="1663700"/>
                </a:lnTo>
                <a:lnTo>
                  <a:pt x="61295" y="1714500"/>
                </a:lnTo>
                <a:lnTo>
                  <a:pt x="51079" y="1752600"/>
                </a:lnTo>
                <a:lnTo>
                  <a:pt x="41792" y="1803400"/>
                </a:lnTo>
                <a:lnTo>
                  <a:pt x="33433" y="1841500"/>
                </a:lnTo>
                <a:lnTo>
                  <a:pt x="26004" y="1879600"/>
                </a:lnTo>
                <a:lnTo>
                  <a:pt x="19503" y="1930400"/>
                </a:lnTo>
                <a:lnTo>
                  <a:pt x="13930" y="1968500"/>
                </a:lnTo>
                <a:lnTo>
                  <a:pt x="9287" y="2019300"/>
                </a:lnTo>
                <a:lnTo>
                  <a:pt x="5572" y="2057400"/>
                </a:lnTo>
                <a:lnTo>
                  <a:pt x="2786" y="2108200"/>
                </a:lnTo>
                <a:lnTo>
                  <a:pt x="928" y="2146300"/>
                </a:lnTo>
                <a:lnTo>
                  <a:pt x="0" y="2197100"/>
                </a:lnTo>
                <a:lnTo>
                  <a:pt x="0" y="2235200"/>
                </a:lnTo>
                <a:lnTo>
                  <a:pt x="928" y="2286000"/>
                </a:lnTo>
                <a:lnTo>
                  <a:pt x="2786" y="2324100"/>
                </a:lnTo>
                <a:lnTo>
                  <a:pt x="5572" y="2374900"/>
                </a:lnTo>
                <a:lnTo>
                  <a:pt x="9287" y="2413000"/>
                </a:lnTo>
                <a:lnTo>
                  <a:pt x="13930" y="2451100"/>
                </a:lnTo>
                <a:lnTo>
                  <a:pt x="19503" y="2501900"/>
                </a:lnTo>
                <a:lnTo>
                  <a:pt x="26004" y="2540000"/>
                </a:lnTo>
                <a:lnTo>
                  <a:pt x="33433" y="2590800"/>
                </a:lnTo>
                <a:lnTo>
                  <a:pt x="41792" y="2628900"/>
                </a:lnTo>
                <a:lnTo>
                  <a:pt x="51079" y="2679700"/>
                </a:lnTo>
                <a:lnTo>
                  <a:pt x="61295" y="2717800"/>
                </a:lnTo>
                <a:lnTo>
                  <a:pt x="72440" y="2755900"/>
                </a:lnTo>
                <a:lnTo>
                  <a:pt x="84513" y="2806700"/>
                </a:lnTo>
                <a:lnTo>
                  <a:pt x="97515" y="2844800"/>
                </a:lnTo>
                <a:lnTo>
                  <a:pt x="111446" y="2895600"/>
                </a:lnTo>
                <a:lnTo>
                  <a:pt x="126306" y="2933700"/>
                </a:lnTo>
                <a:lnTo>
                  <a:pt x="142094" y="2971800"/>
                </a:lnTo>
                <a:lnTo>
                  <a:pt x="158811" y="3009900"/>
                </a:lnTo>
                <a:lnTo>
                  <a:pt x="176457" y="3060700"/>
                </a:lnTo>
                <a:lnTo>
                  <a:pt x="195031" y="3098800"/>
                </a:lnTo>
                <a:lnTo>
                  <a:pt x="214534" y="3136900"/>
                </a:lnTo>
                <a:lnTo>
                  <a:pt x="234966" y="3175000"/>
                </a:lnTo>
                <a:lnTo>
                  <a:pt x="256327" y="3225800"/>
                </a:lnTo>
                <a:lnTo>
                  <a:pt x="278616" y="3263900"/>
                </a:lnTo>
                <a:lnTo>
                  <a:pt x="301834" y="3302000"/>
                </a:lnTo>
                <a:lnTo>
                  <a:pt x="325981" y="3340100"/>
                </a:lnTo>
                <a:lnTo>
                  <a:pt x="351056" y="3378200"/>
                </a:lnTo>
                <a:lnTo>
                  <a:pt x="377060" y="3416300"/>
                </a:lnTo>
                <a:lnTo>
                  <a:pt x="403993" y="3454400"/>
                </a:lnTo>
                <a:lnTo>
                  <a:pt x="431855" y="3492500"/>
                </a:lnTo>
                <a:lnTo>
                  <a:pt x="460645" y="3530600"/>
                </a:lnTo>
                <a:lnTo>
                  <a:pt x="490364" y="3568700"/>
                </a:lnTo>
                <a:lnTo>
                  <a:pt x="521012" y="3606800"/>
                </a:lnTo>
                <a:lnTo>
                  <a:pt x="552589" y="3644900"/>
                </a:lnTo>
                <a:lnTo>
                  <a:pt x="585094" y="3670300"/>
                </a:lnTo>
                <a:lnTo>
                  <a:pt x="618528" y="3708400"/>
                </a:lnTo>
                <a:lnTo>
                  <a:pt x="652890" y="3746500"/>
                </a:lnTo>
                <a:lnTo>
                  <a:pt x="688182" y="3784600"/>
                </a:lnTo>
                <a:lnTo>
                  <a:pt x="723304" y="3810000"/>
                </a:lnTo>
                <a:lnTo>
                  <a:pt x="758961" y="3848100"/>
                </a:lnTo>
                <a:lnTo>
                  <a:pt x="831822" y="3898900"/>
                </a:lnTo>
                <a:lnTo>
                  <a:pt x="868998" y="3937000"/>
                </a:lnTo>
                <a:lnTo>
                  <a:pt x="906653" y="3962400"/>
                </a:lnTo>
                <a:lnTo>
                  <a:pt x="983344" y="4013200"/>
                </a:lnTo>
                <a:lnTo>
                  <a:pt x="1061784" y="4064000"/>
                </a:lnTo>
                <a:lnTo>
                  <a:pt x="1182480" y="4140200"/>
                </a:lnTo>
                <a:lnTo>
                  <a:pt x="1223466" y="4152900"/>
                </a:lnTo>
                <a:lnTo>
                  <a:pt x="1264805" y="4178300"/>
                </a:lnTo>
                <a:lnTo>
                  <a:pt x="1306485" y="4191000"/>
                </a:lnTo>
                <a:lnTo>
                  <a:pt x="1348491" y="4216400"/>
                </a:lnTo>
                <a:lnTo>
                  <a:pt x="1390809" y="4229100"/>
                </a:lnTo>
                <a:lnTo>
                  <a:pt x="1433426" y="4254500"/>
                </a:lnTo>
                <a:lnTo>
                  <a:pt x="1562927" y="4292600"/>
                </a:lnTo>
                <a:lnTo>
                  <a:pt x="1606599" y="4318000"/>
                </a:lnTo>
                <a:lnTo>
                  <a:pt x="1738931" y="4356100"/>
                </a:lnTo>
                <a:lnTo>
                  <a:pt x="2960839" y="4356100"/>
                </a:lnTo>
                <a:lnTo>
                  <a:pt x="3093171" y="4318000"/>
                </a:lnTo>
                <a:lnTo>
                  <a:pt x="3136843" y="4292600"/>
                </a:lnTo>
                <a:lnTo>
                  <a:pt x="3266344" y="4254500"/>
                </a:lnTo>
                <a:lnTo>
                  <a:pt x="3308961" y="4229100"/>
                </a:lnTo>
                <a:lnTo>
                  <a:pt x="3351279" y="4216400"/>
                </a:lnTo>
                <a:lnTo>
                  <a:pt x="3393285" y="4191000"/>
                </a:lnTo>
                <a:lnTo>
                  <a:pt x="3434965" y="4178300"/>
                </a:lnTo>
                <a:lnTo>
                  <a:pt x="3476305" y="4152900"/>
                </a:lnTo>
                <a:lnTo>
                  <a:pt x="3517291" y="4140200"/>
                </a:lnTo>
                <a:lnTo>
                  <a:pt x="3637986" y="4064000"/>
                </a:lnTo>
                <a:lnTo>
                  <a:pt x="3716426" y="4013200"/>
                </a:lnTo>
                <a:lnTo>
                  <a:pt x="3793117" y="3962400"/>
                </a:lnTo>
                <a:lnTo>
                  <a:pt x="3830772" y="3937000"/>
                </a:lnTo>
                <a:lnTo>
                  <a:pt x="3867949" y="3898900"/>
                </a:lnTo>
                <a:lnTo>
                  <a:pt x="3940809" y="3848100"/>
                </a:lnTo>
                <a:lnTo>
                  <a:pt x="3976466" y="3810000"/>
                </a:lnTo>
                <a:lnTo>
                  <a:pt x="4011588" y="3784600"/>
                </a:lnTo>
                <a:lnTo>
                  <a:pt x="4046880" y="3746500"/>
                </a:lnTo>
                <a:lnTo>
                  <a:pt x="4081243" y="3708400"/>
                </a:lnTo>
                <a:lnTo>
                  <a:pt x="4114677" y="3670300"/>
                </a:lnTo>
                <a:lnTo>
                  <a:pt x="4147182" y="3644900"/>
                </a:lnTo>
                <a:lnTo>
                  <a:pt x="4178758" y="3606800"/>
                </a:lnTo>
                <a:lnTo>
                  <a:pt x="4209406" y="3568700"/>
                </a:lnTo>
                <a:lnTo>
                  <a:pt x="4239125" y="3530600"/>
                </a:lnTo>
                <a:lnTo>
                  <a:pt x="4267916" y="3492500"/>
                </a:lnTo>
                <a:lnTo>
                  <a:pt x="4295777" y="3454400"/>
                </a:lnTo>
                <a:lnTo>
                  <a:pt x="4322710" y="3416300"/>
                </a:lnTo>
                <a:lnTo>
                  <a:pt x="4348714" y="3378200"/>
                </a:lnTo>
                <a:lnTo>
                  <a:pt x="4373790" y="3340100"/>
                </a:lnTo>
                <a:lnTo>
                  <a:pt x="4397936" y="3302000"/>
                </a:lnTo>
                <a:lnTo>
                  <a:pt x="4421154" y="3263900"/>
                </a:lnTo>
                <a:lnTo>
                  <a:pt x="4443444" y="3225800"/>
                </a:lnTo>
                <a:lnTo>
                  <a:pt x="4464804" y="3175000"/>
                </a:lnTo>
                <a:lnTo>
                  <a:pt x="4485236" y="3136900"/>
                </a:lnTo>
                <a:lnTo>
                  <a:pt x="4504739" y="3098800"/>
                </a:lnTo>
                <a:lnTo>
                  <a:pt x="4523314" y="3060700"/>
                </a:lnTo>
                <a:lnTo>
                  <a:pt x="4540960" y="3009900"/>
                </a:lnTo>
                <a:lnTo>
                  <a:pt x="4557676" y="2971800"/>
                </a:lnTo>
                <a:lnTo>
                  <a:pt x="4573465" y="2933700"/>
                </a:lnTo>
                <a:lnTo>
                  <a:pt x="4588324" y="2895600"/>
                </a:lnTo>
                <a:lnTo>
                  <a:pt x="4602255" y="2844800"/>
                </a:lnTo>
                <a:lnTo>
                  <a:pt x="4615257" y="2806700"/>
                </a:lnTo>
                <a:lnTo>
                  <a:pt x="4627331" y="2755900"/>
                </a:lnTo>
                <a:lnTo>
                  <a:pt x="4638475" y="2717800"/>
                </a:lnTo>
                <a:lnTo>
                  <a:pt x="4648691" y="2679700"/>
                </a:lnTo>
                <a:lnTo>
                  <a:pt x="4657978" y="2628900"/>
                </a:lnTo>
                <a:lnTo>
                  <a:pt x="4666337" y="2590800"/>
                </a:lnTo>
                <a:lnTo>
                  <a:pt x="4673767" y="2540000"/>
                </a:lnTo>
                <a:lnTo>
                  <a:pt x="4680268" y="2501900"/>
                </a:lnTo>
                <a:lnTo>
                  <a:pt x="4685840" y="2451100"/>
                </a:lnTo>
                <a:lnTo>
                  <a:pt x="4690484" y="2413000"/>
                </a:lnTo>
                <a:lnTo>
                  <a:pt x="4694198" y="2374900"/>
                </a:lnTo>
                <a:lnTo>
                  <a:pt x="4696985" y="2324100"/>
                </a:lnTo>
                <a:lnTo>
                  <a:pt x="4698842" y="2286000"/>
                </a:lnTo>
                <a:lnTo>
                  <a:pt x="4699771" y="2235200"/>
                </a:lnTo>
                <a:lnTo>
                  <a:pt x="4699771" y="2197100"/>
                </a:lnTo>
                <a:lnTo>
                  <a:pt x="4698842" y="2146300"/>
                </a:lnTo>
                <a:lnTo>
                  <a:pt x="4696985" y="2108200"/>
                </a:lnTo>
                <a:lnTo>
                  <a:pt x="4694198" y="2057400"/>
                </a:lnTo>
                <a:lnTo>
                  <a:pt x="4690484" y="2019300"/>
                </a:lnTo>
                <a:lnTo>
                  <a:pt x="4685840" y="1968500"/>
                </a:lnTo>
                <a:lnTo>
                  <a:pt x="4680268" y="1930400"/>
                </a:lnTo>
                <a:lnTo>
                  <a:pt x="4673767" y="1879600"/>
                </a:lnTo>
                <a:lnTo>
                  <a:pt x="4666337" y="1841500"/>
                </a:lnTo>
                <a:lnTo>
                  <a:pt x="4657978" y="1803400"/>
                </a:lnTo>
                <a:lnTo>
                  <a:pt x="4648691" y="1752600"/>
                </a:lnTo>
                <a:lnTo>
                  <a:pt x="4638475" y="1714500"/>
                </a:lnTo>
                <a:lnTo>
                  <a:pt x="4627331" y="1663700"/>
                </a:lnTo>
                <a:lnTo>
                  <a:pt x="4615257" y="1625600"/>
                </a:lnTo>
                <a:lnTo>
                  <a:pt x="4602255" y="1587500"/>
                </a:lnTo>
                <a:lnTo>
                  <a:pt x="4588324" y="1536700"/>
                </a:lnTo>
                <a:lnTo>
                  <a:pt x="4573465" y="1498600"/>
                </a:lnTo>
                <a:lnTo>
                  <a:pt x="4557676" y="1460500"/>
                </a:lnTo>
                <a:lnTo>
                  <a:pt x="4540960" y="1409700"/>
                </a:lnTo>
                <a:lnTo>
                  <a:pt x="4523314" y="1371600"/>
                </a:lnTo>
                <a:lnTo>
                  <a:pt x="4504739" y="1333500"/>
                </a:lnTo>
                <a:lnTo>
                  <a:pt x="4485236" y="1295400"/>
                </a:lnTo>
                <a:lnTo>
                  <a:pt x="4464804" y="1244600"/>
                </a:lnTo>
                <a:lnTo>
                  <a:pt x="4443444" y="1206500"/>
                </a:lnTo>
                <a:lnTo>
                  <a:pt x="4421154" y="1168400"/>
                </a:lnTo>
                <a:lnTo>
                  <a:pt x="4397936" y="1130300"/>
                </a:lnTo>
                <a:lnTo>
                  <a:pt x="4373790" y="1092200"/>
                </a:lnTo>
                <a:lnTo>
                  <a:pt x="4348714" y="1054100"/>
                </a:lnTo>
                <a:lnTo>
                  <a:pt x="4322710" y="1016000"/>
                </a:lnTo>
                <a:lnTo>
                  <a:pt x="4295777" y="977900"/>
                </a:lnTo>
                <a:lnTo>
                  <a:pt x="4267916" y="939800"/>
                </a:lnTo>
                <a:lnTo>
                  <a:pt x="4239125" y="901700"/>
                </a:lnTo>
                <a:lnTo>
                  <a:pt x="4209406" y="863600"/>
                </a:lnTo>
                <a:lnTo>
                  <a:pt x="4178758" y="825500"/>
                </a:lnTo>
                <a:lnTo>
                  <a:pt x="4147182" y="787400"/>
                </a:lnTo>
                <a:lnTo>
                  <a:pt x="4114677" y="749300"/>
                </a:lnTo>
                <a:lnTo>
                  <a:pt x="4081243" y="723900"/>
                </a:lnTo>
                <a:lnTo>
                  <a:pt x="4046880" y="685800"/>
                </a:lnTo>
                <a:lnTo>
                  <a:pt x="4011588" y="647700"/>
                </a:lnTo>
                <a:lnTo>
                  <a:pt x="3976466" y="622300"/>
                </a:lnTo>
                <a:lnTo>
                  <a:pt x="3940809" y="584200"/>
                </a:lnTo>
                <a:lnTo>
                  <a:pt x="3904632" y="558800"/>
                </a:lnTo>
                <a:lnTo>
                  <a:pt x="3867949" y="520700"/>
                </a:lnTo>
                <a:lnTo>
                  <a:pt x="3793117" y="469900"/>
                </a:lnTo>
                <a:lnTo>
                  <a:pt x="3716426" y="419100"/>
                </a:lnTo>
                <a:lnTo>
                  <a:pt x="3637986" y="368300"/>
                </a:lnTo>
                <a:lnTo>
                  <a:pt x="3517291" y="292100"/>
                </a:lnTo>
                <a:lnTo>
                  <a:pt x="3476305" y="279400"/>
                </a:lnTo>
                <a:lnTo>
                  <a:pt x="3393285" y="228600"/>
                </a:lnTo>
                <a:lnTo>
                  <a:pt x="3351279" y="215900"/>
                </a:lnTo>
                <a:lnTo>
                  <a:pt x="3308961" y="190500"/>
                </a:lnTo>
                <a:lnTo>
                  <a:pt x="3223443" y="165100"/>
                </a:lnTo>
                <a:lnTo>
                  <a:pt x="3180271" y="139700"/>
                </a:lnTo>
                <a:lnTo>
                  <a:pt x="2916335" y="63500"/>
                </a:lnTo>
                <a:close/>
              </a:path>
              <a:path w="4700269" h="4419600">
                <a:moveTo>
                  <a:pt x="2781837" y="38100"/>
                </a:moveTo>
                <a:lnTo>
                  <a:pt x="1917933" y="38100"/>
                </a:lnTo>
                <a:lnTo>
                  <a:pt x="1828113" y="63500"/>
                </a:lnTo>
                <a:lnTo>
                  <a:pt x="2871657" y="63500"/>
                </a:lnTo>
                <a:lnTo>
                  <a:pt x="2781837" y="38100"/>
                </a:lnTo>
                <a:close/>
              </a:path>
              <a:path w="4700269" h="4419600">
                <a:moveTo>
                  <a:pt x="2691490" y="25400"/>
                </a:moveTo>
                <a:lnTo>
                  <a:pt x="2008281" y="25400"/>
                </a:lnTo>
                <a:lnTo>
                  <a:pt x="1963048" y="38100"/>
                </a:lnTo>
                <a:lnTo>
                  <a:pt x="2736722" y="38100"/>
                </a:lnTo>
                <a:lnTo>
                  <a:pt x="2691490" y="25400"/>
                </a:lnTo>
                <a:close/>
              </a:path>
              <a:path w="4700269" h="4419600">
                <a:moveTo>
                  <a:pt x="2600726" y="12700"/>
                </a:moveTo>
                <a:lnTo>
                  <a:pt x="2099044" y="12700"/>
                </a:lnTo>
                <a:lnTo>
                  <a:pt x="2053617" y="25400"/>
                </a:lnTo>
                <a:lnTo>
                  <a:pt x="2646153" y="25400"/>
                </a:lnTo>
                <a:lnTo>
                  <a:pt x="2600726" y="12700"/>
                </a:lnTo>
                <a:close/>
              </a:path>
              <a:path w="4700269" h="4419600">
                <a:moveTo>
                  <a:pt x="2464042" y="0"/>
                </a:moveTo>
                <a:lnTo>
                  <a:pt x="2235728" y="0"/>
                </a:lnTo>
                <a:lnTo>
                  <a:pt x="2190113" y="12700"/>
                </a:lnTo>
                <a:lnTo>
                  <a:pt x="2509657" y="12700"/>
                </a:lnTo>
                <a:lnTo>
                  <a:pt x="2464042" y="0"/>
                </a:lnTo>
                <a:close/>
              </a:path>
            </a:pathLst>
          </a:custGeom>
          <a:solidFill>
            <a:srgbClr val="66C2A5">
              <a:alpha val="461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682232" y="3841476"/>
            <a:ext cx="4700270" cy="4422775"/>
          </a:xfrm>
          <a:custGeom>
            <a:avLst/>
            <a:gdLst/>
            <a:ahLst/>
            <a:cxnLst/>
            <a:rect l="l" t="t" r="r" b="b"/>
            <a:pathLst>
              <a:path w="4700269" h="4422775">
                <a:moveTo>
                  <a:pt x="4011586" y="647554"/>
                </a:moveTo>
                <a:lnTo>
                  <a:pt x="4046878" y="681468"/>
                </a:lnTo>
                <a:lnTo>
                  <a:pt x="4081241" y="715911"/>
                </a:lnTo>
                <a:lnTo>
                  <a:pt x="4114675" y="750868"/>
                </a:lnTo>
                <a:lnTo>
                  <a:pt x="4147180" y="786326"/>
                </a:lnTo>
                <a:lnTo>
                  <a:pt x="4178756" y="822271"/>
                </a:lnTo>
                <a:lnTo>
                  <a:pt x="4209404" y="858688"/>
                </a:lnTo>
                <a:lnTo>
                  <a:pt x="4239123" y="895563"/>
                </a:lnTo>
                <a:lnTo>
                  <a:pt x="4267914" y="932882"/>
                </a:lnTo>
                <a:lnTo>
                  <a:pt x="4295775" y="970632"/>
                </a:lnTo>
                <a:lnTo>
                  <a:pt x="4322708" y="1008798"/>
                </a:lnTo>
                <a:lnTo>
                  <a:pt x="4348713" y="1047366"/>
                </a:lnTo>
                <a:lnTo>
                  <a:pt x="4373788" y="1086321"/>
                </a:lnTo>
                <a:lnTo>
                  <a:pt x="4397935" y="1125650"/>
                </a:lnTo>
                <a:lnTo>
                  <a:pt x="4421153" y="1165339"/>
                </a:lnTo>
                <a:lnTo>
                  <a:pt x="4443442" y="1205374"/>
                </a:lnTo>
                <a:lnTo>
                  <a:pt x="4464803" y="1245740"/>
                </a:lnTo>
                <a:lnTo>
                  <a:pt x="4485235" y="1286423"/>
                </a:lnTo>
                <a:lnTo>
                  <a:pt x="4504738" y="1327409"/>
                </a:lnTo>
                <a:lnTo>
                  <a:pt x="4523312" y="1368685"/>
                </a:lnTo>
                <a:lnTo>
                  <a:pt x="4540958" y="1410235"/>
                </a:lnTo>
                <a:lnTo>
                  <a:pt x="4557675" y="1452046"/>
                </a:lnTo>
                <a:lnTo>
                  <a:pt x="4573463" y="1494105"/>
                </a:lnTo>
                <a:lnTo>
                  <a:pt x="4588323" y="1536395"/>
                </a:lnTo>
                <a:lnTo>
                  <a:pt x="4602254" y="1578905"/>
                </a:lnTo>
                <a:lnTo>
                  <a:pt x="4615256" y="1621619"/>
                </a:lnTo>
                <a:lnTo>
                  <a:pt x="4627329" y="1664523"/>
                </a:lnTo>
                <a:lnTo>
                  <a:pt x="4638474" y="1707604"/>
                </a:lnTo>
                <a:lnTo>
                  <a:pt x="4648690" y="1750847"/>
                </a:lnTo>
                <a:lnTo>
                  <a:pt x="4657977" y="1794238"/>
                </a:lnTo>
                <a:lnTo>
                  <a:pt x="4666336" y="1837762"/>
                </a:lnTo>
                <a:lnTo>
                  <a:pt x="4673765" y="1881407"/>
                </a:lnTo>
                <a:lnTo>
                  <a:pt x="4680266" y="1925158"/>
                </a:lnTo>
                <a:lnTo>
                  <a:pt x="4685839" y="1969000"/>
                </a:lnTo>
                <a:lnTo>
                  <a:pt x="4690482" y="2012920"/>
                </a:lnTo>
                <a:lnTo>
                  <a:pt x="4694197" y="2056903"/>
                </a:lnTo>
                <a:lnTo>
                  <a:pt x="4696983" y="2100936"/>
                </a:lnTo>
                <a:lnTo>
                  <a:pt x="4698841" y="2145003"/>
                </a:lnTo>
                <a:lnTo>
                  <a:pt x="4699769" y="2189092"/>
                </a:lnTo>
                <a:lnTo>
                  <a:pt x="4699769" y="2233188"/>
                </a:lnTo>
                <a:lnTo>
                  <a:pt x="4698841" y="2277277"/>
                </a:lnTo>
                <a:lnTo>
                  <a:pt x="4696983" y="2321345"/>
                </a:lnTo>
                <a:lnTo>
                  <a:pt x="4694197" y="2365378"/>
                </a:lnTo>
                <a:lnTo>
                  <a:pt x="4690482" y="2409361"/>
                </a:lnTo>
                <a:lnTo>
                  <a:pt x="4685839" y="2453281"/>
                </a:lnTo>
                <a:lnTo>
                  <a:pt x="4680266" y="2497123"/>
                </a:lnTo>
                <a:lnTo>
                  <a:pt x="4673765" y="2540874"/>
                </a:lnTo>
                <a:lnTo>
                  <a:pt x="4666336" y="2584518"/>
                </a:lnTo>
                <a:lnTo>
                  <a:pt x="4657977" y="2628043"/>
                </a:lnTo>
                <a:lnTo>
                  <a:pt x="4648690" y="2671434"/>
                </a:lnTo>
                <a:lnTo>
                  <a:pt x="4638474" y="2714677"/>
                </a:lnTo>
                <a:lnTo>
                  <a:pt x="4627329" y="2757758"/>
                </a:lnTo>
                <a:lnTo>
                  <a:pt x="4615256" y="2800662"/>
                </a:lnTo>
                <a:lnTo>
                  <a:pt x="4602254" y="2843376"/>
                </a:lnTo>
                <a:lnTo>
                  <a:pt x="4588323" y="2885885"/>
                </a:lnTo>
                <a:lnTo>
                  <a:pt x="4573463" y="2928176"/>
                </a:lnTo>
                <a:lnTo>
                  <a:pt x="4557675" y="2970234"/>
                </a:lnTo>
                <a:lnTo>
                  <a:pt x="4540958" y="3012046"/>
                </a:lnTo>
                <a:lnTo>
                  <a:pt x="4523312" y="3053596"/>
                </a:lnTo>
                <a:lnTo>
                  <a:pt x="4504738" y="3094872"/>
                </a:lnTo>
                <a:lnTo>
                  <a:pt x="4485235" y="3135858"/>
                </a:lnTo>
                <a:lnTo>
                  <a:pt x="4464803" y="3176541"/>
                </a:lnTo>
                <a:lnTo>
                  <a:pt x="4443442" y="3216907"/>
                </a:lnTo>
                <a:lnTo>
                  <a:pt x="4421153" y="3256941"/>
                </a:lnTo>
                <a:lnTo>
                  <a:pt x="4397935" y="3296630"/>
                </a:lnTo>
                <a:lnTo>
                  <a:pt x="4373788" y="3335960"/>
                </a:lnTo>
                <a:lnTo>
                  <a:pt x="4348713" y="3374915"/>
                </a:lnTo>
                <a:lnTo>
                  <a:pt x="4322708" y="3413483"/>
                </a:lnTo>
                <a:lnTo>
                  <a:pt x="4295775" y="3451649"/>
                </a:lnTo>
                <a:lnTo>
                  <a:pt x="4267914" y="3489398"/>
                </a:lnTo>
                <a:lnTo>
                  <a:pt x="4239123" y="3526718"/>
                </a:lnTo>
                <a:lnTo>
                  <a:pt x="4209404" y="3563593"/>
                </a:lnTo>
                <a:lnTo>
                  <a:pt x="4178756" y="3600010"/>
                </a:lnTo>
                <a:lnTo>
                  <a:pt x="4147180" y="3635955"/>
                </a:lnTo>
                <a:lnTo>
                  <a:pt x="4114675" y="3671413"/>
                </a:lnTo>
                <a:lnTo>
                  <a:pt x="4081241" y="3706370"/>
                </a:lnTo>
                <a:lnTo>
                  <a:pt x="4046878" y="3740813"/>
                </a:lnTo>
                <a:lnTo>
                  <a:pt x="4011586" y="3774726"/>
                </a:lnTo>
                <a:lnTo>
                  <a:pt x="3976464" y="3807104"/>
                </a:lnTo>
                <a:lnTo>
                  <a:pt x="3940807" y="3838652"/>
                </a:lnTo>
                <a:lnTo>
                  <a:pt x="3904630" y="3869369"/>
                </a:lnTo>
                <a:lnTo>
                  <a:pt x="3867946" y="3899256"/>
                </a:lnTo>
                <a:lnTo>
                  <a:pt x="3830770" y="3928313"/>
                </a:lnTo>
                <a:lnTo>
                  <a:pt x="3793115" y="3956540"/>
                </a:lnTo>
                <a:lnTo>
                  <a:pt x="3754995" y="3983937"/>
                </a:lnTo>
                <a:lnTo>
                  <a:pt x="3716424" y="4010503"/>
                </a:lnTo>
                <a:lnTo>
                  <a:pt x="3677415" y="4036239"/>
                </a:lnTo>
                <a:lnTo>
                  <a:pt x="3637984" y="4061145"/>
                </a:lnTo>
                <a:lnTo>
                  <a:pt x="3598143" y="4085221"/>
                </a:lnTo>
                <a:lnTo>
                  <a:pt x="3557906" y="4108466"/>
                </a:lnTo>
                <a:lnTo>
                  <a:pt x="3517288" y="4130882"/>
                </a:lnTo>
                <a:lnTo>
                  <a:pt x="3476302" y="4152467"/>
                </a:lnTo>
                <a:lnTo>
                  <a:pt x="3434962" y="4173222"/>
                </a:lnTo>
                <a:lnTo>
                  <a:pt x="3393283" y="4193147"/>
                </a:lnTo>
                <a:lnTo>
                  <a:pt x="3351277" y="4212241"/>
                </a:lnTo>
                <a:lnTo>
                  <a:pt x="3308958" y="4230506"/>
                </a:lnTo>
                <a:lnTo>
                  <a:pt x="3266342" y="4247940"/>
                </a:lnTo>
                <a:lnTo>
                  <a:pt x="3223441" y="4264544"/>
                </a:lnTo>
                <a:lnTo>
                  <a:pt x="3180269" y="4280318"/>
                </a:lnTo>
                <a:lnTo>
                  <a:pt x="3136841" y="4295261"/>
                </a:lnTo>
                <a:lnTo>
                  <a:pt x="3093169" y="4309375"/>
                </a:lnTo>
                <a:lnTo>
                  <a:pt x="3049269" y="4322658"/>
                </a:lnTo>
                <a:lnTo>
                  <a:pt x="3005153" y="4335111"/>
                </a:lnTo>
                <a:lnTo>
                  <a:pt x="2960837" y="4346734"/>
                </a:lnTo>
                <a:lnTo>
                  <a:pt x="2916333" y="4357526"/>
                </a:lnTo>
                <a:lnTo>
                  <a:pt x="2871655" y="4367488"/>
                </a:lnTo>
                <a:lnTo>
                  <a:pt x="2826818" y="4376621"/>
                </a:lnTo>
                <a:lnTo>
                  <a:pt x="2781835" y="4384923"/>
                </a:lnTo>
                <a:lnTo>
                  <a:pt x="2736721" y="4392394"/>
                </a:lnTo>
                <a:lnTo>
                  <a:pt x="2691488" y="4399036"/>
                </a:lnTo>
                <a:lnTo>
                  <a:pt x="2646151" y="4404847"/>
                </a:lnTo>
                <a:lnTo>
                  <a:pt x="2600725" y="4409829"/>
                </a:lnTo>
                <a:lnTo>
                  <a:pt x="2555221" y="4413980"/>
                </a:lnTo>
                <a:lnTo>
                  <a:pt x="2509656" y="4417300"/>
                </a:lnTo>
                <a:lnTo>
                  <a:pt x="2464041" y="4419791"/>
                </a:lnTo>
                <a:lnTo>
                  <a:pt x="2418392" y="4421451"/>
                </a:lnTo>
                <a:lnTo>
                  <a:pt x="2372723" y="4422282"/>
                </a:lnTo>
                <a:lnTo>
                  <a:pt x="2327046" y="4422282"/>
                </a:lnTo>
                <a:lnTo>
                  <a:pt x="2281376" y="4421451"/>
                </a:lnTo>
                <a:lnTo>
                  <a:pt x="2235727" y="4419791"/>
                </a:lnTo>
                <a:lnTo>
                  <a:pt x="2190113" y="4417300"/>
                </a:lnTo>
                <a:lnTo>
                  <a:pt x="2144547" y="4413980"/>
                </a:lnTo>
                <a:lnTo>
                  <a:pt x="2099044" y="4409829"/>
                </a:lnTo>
                <a:lnTo>
                  <a:pt x="2053617" y="4404847"/>
                </a:lnTo>
                <a:lnTo>
                  <a:pt x="2008280" y="4399036"/>
                </a:lnTo>
                <a:lnTo>
                  <a:pt x="1963048" y="4392394"/>
                </a:lnTo>
                <a:lnTo>
                  <a:pt x="1917933" y="4384923"/>
                </a:lnTo>
                <a:lnTo>
                  <a:pt x="1872950" y="4376621"/>
                </a:lnTo>
                <a:lnTo>
                  <a:pt x="1828113" y="4367488"/>
                </a:lnTo>
                <a:lnTo>
                  <a:pt x="1783436" y="4357526"/>
                </a:lnTo>
                <a:lnTo>
                  <a:pt x="1738932" y="4346734"/>
                </a:lnTo>
                <a:lnTo>
                  <a:pt x="1694615" y="4335111"/>
                </a:lnTo>
                <a:lnTo>
                  <a:pt x="1650500" y="4322658"/>
                </a:lnTo>
                <a:lnTo>
                  <a:pt x="1606599" y="4309375"/>
                </a:lnTo>
                <a:lnTo>
                  <a:pt x="1562928" y="4295261"/>
                </a:lnTo>
                <a:lnTo>
                  <a:pt x="1519500" y="4280318"/>
                </a:lnTo>
                <a:lnTo>
                  <a:pt x="1476328" y="4264544"/>
                </a:lnTo>
                <a:lnTo>
                  <a:pt x="1433427" y="4247940"/>
                </a:lnTo>
                <a:lnTo>
                  <a:pt x="1390810" y="4230506"/>
                </a:lnTo>
                <a:lnTo>
                  <a:pt x="1348492" y="4212241"/>
                </a:lnTo>
                <a:lnTo>
                  <a:pt x="1306486" y="4193147"/>
                </a:lnTo>
                <a:lnTo>
                  <a:pt x="1264806" y="4173222"/>
                </a:lnTo>
                <a:lnTo>
                  <a:pt x="1223466" y="4152467"/>
                </a:lnTo>
                <a:lnTo>
                  <a:pt x="1182481" y="4130882"/>
                </a:lnTo>
                <a:lnTo>
                  <a:pt x="1141862" y="4108466"/>
                </a:lnTo>
                <a:lnTo>
                  <a:pt x="1101626" y="4085221"/>
                </a:lnTo>
                <a:lnTo>
                  <a:pt x="1061785" y="4061145"/>
                </a:lnTo>
                <a:lnTo>
                  <a:pt x="1022354" y="4036239"/>
                </a:lnTo>
                <a:lnTo>
                  <a:pt x="983345" y="4010503"/>
                </a:lnTo>
                <a:lnTo>
                  <a:pt x="944774" y="3983937"/>
                </a:lnTo>
                <a:lnTo>
                  <a:pt x="906654" y="3956540"/>
                </a:lnTo>
                <a:lnTo>
                  <a:pt x="868999" y="3928313"/>
                </a:lnTo>
                <a:lnTo>
                  <a:pt x="831823" y="3899256"/>
                </a:lnTo>
                <a:lnTo>
                  <a:pt x="795139" y="3869369"/>
                </a:lnTo>
                <a:lnTo>
                  <a:pt x="758962" y="3838652"/>
                </a:lnTo>
                <a:lnTo>
                  <a:pt x="723305" y="3807104"/>
                </a:lnTo>
                <a:lnTo>
                  <a:pt x="688183" y="3774726"/>
                </a:lnTo>
                <a:lnTo>
                  <a:pt x="652891" y="3740813"/>
                </a:lnTo>
                <a:lnTo>
                  <a:pt x="618529" y="3706370"/>
                </a:lnTo>
                <a:lnTo>
                  <a:pt x="585095" y="3671413"/>
                </a:lnTo>
                <a:lnTo>
                  <a:pt x="552589" y="3635955"/>
                </a:lnTo>
                <a:lnTo>
                  <a:pt x="521013" y="3600010"/>
                </a:lnTo>
                <a:lnTo>
                  <a:pt x="490365" y="3563593"/>
                </a:lnTo>
                <a:lnTo>
                  <a:pt x="460646" y="3526718"/>
                </a:lnTo>
                <a:lnTo>
                  <a:pt x="431855" y="3489398"/>
                </a:lnTo>
                <a:lnTo>
                  <a:pt x="403994" y="3451649"/>
                </a:lnTo>
                <a:lnTo>
                  <a:pt x="377061" y="3413483"/>
                </a:lnTo>
                <a:lnTo>
                  <a:pt x="351057" y="3374915"/>
                </a:lnTo>
                <a:lnTo>
                  <a:pt x="325981" y="3335960"/>
                </a:lnTo>
                <a:lnTo>
                  <a:pt x="301834" y="3296630"/>
                </a:lnTo>
                <a:lnTo>
                  <a:pt x="278616" y="3256941"/>
                </a:lnTo>
                <a:lnTo>
                  <a:pt x="256327" y="3216907"/>
                </a:lnTo>
                <a:lnTo>
                  <a:pt x="234966" y="3176541"/>
                </a:lnTo>
                <a:lnTo>
                  <a:pt x="214534" y="3135858"/>
                </a:lnTo>
                <a:lnTo>
                  <a:pt x="195031" y="3094872"/>
                </a:lnTo>
                <a:lnTo>
                  <a:pt x="176457" y="3053596"/>
                </a:lnTo>
                <a:lnTo>
                  <a:pt x="158811" y="3012046"/>
                </a:lnTo>
                <a:lnTo>
                  <a:pt x="142094" y="2970234"/>
                </a:lnTo>
                <a:lnTo>
                  <a:pt x="126306" y="2928176"/>
                </a:lnTo>
                <a:lnTo>
                  <a:pt x="111446" y="2885885"/>
                </a:lnTo>
                <a:lnTo>
                  <a:pt x="97515" y="2843376"/>
                </a:lnTo>
                <a:lnTo>
                  <a:pt x="84513" y="2800662"/>
                </a:lnTo>
                <a:lnTo>
                  <a:pt x="72440" y="2757758"/>
                </a:lnTo>
                <a:lnTo>
                  <a:pt x="61295" y="2714677"/>
                </a:lnTo>
                <a:lnTo>
                  <a:pt x="51079" y="2671434"/>
                </a:lnTo>
                <a:lnTo>
                  <a:pt x="41792" y="2628043"/>
                </a:lnTo>
                <a:lnTo>
                  <a:pt x="33434" y="2584518"/>
                </a:lnTo>
                <a:lnTo>
                  <a:pt x="26004" y="2540874"/>
                </a:lnTo>
                <a:lnTo>
                  <a:pt x="19503" y="2497123"/>
                </a:lnTo>
                <a:lnTo>
                  <a:pt x="13930" y="2453281"/>
                </a:lnTo>
                <a:lnTo>
                  <a:pt x="9287" y="2409361"/>
                </a:lnTo>
                <a:lnTo>
                  <a:pt x="5572" y="2365378"/>
                </a:lnTo>
                <a:lnTo>
                  <a:pt x="2786" y="2321345"/>
                </a:lnTo>
                <a:lnTo>
                  <a:pt x="928" y="2277277"/>
                </a:lnTo>
                <a:lnTo>
                  <a:pt x="0" y="2233188"/>
                </a:lnTo>
                <a:lnTo>
                  <a:pt x="0" y="2189092"/>
                </a:lnTo>
                <a:lnTo>
                  <a:pt x="928" y="2145003"/>
                </a:lnTo>
                <a:lnTo>
                  <a:pt x="2786" y="2100936"/>
                </a:lnTo>
                <a:lnTo>
                  <a:pt x="5572" y="2056903"/>
                </a:lnTo>
                <a:lnTo>
                  <a:pt x="9287" y="2012920"/>
                </a:lnTo>
                <a:lnTo>
                  <a:pt x="13930" y="1969000"/>
                </a:lnTo>
                <a:lnTo>
                  <a:pt x="19503" y="1925158"/>
                </a:lnTo>
                <a:lnTo>
                  <a:pt x="26004" y="1881407"/>
                </a:lnTo>
                <a:lnTo>
                  <a:pt x="33434" y="1837762"/>
                </a:lnTo>
                <a:lnTo>
                  <a:pt x="41792" y="1794238"/>
                </a:lnTo>
                <a:lnTo>
                  <a:pt x="51079" y="1750847"/>
                </a:lnTo>
                <a:lnTo>
                  <a:pt x="61295" y="1707604"/>
                </a:lnTo>
                <a:lnTo>
                  <a:pt x="72440" y="1664523"/>
                </a:lnTo>
                <a:lnTo>
                  <a:pt x="84513" y="1621619"/>
                </a:lnTo>
                <a:lnTo>
                  <a:pt x="97515" y="1578905"/>
                </a:lnTo>
                <a:lnTo>
                  <a:pt x="111446" y="1536395"/>
                </a:lnTo>
                <a:lnTo>
                  <a:pt x="126306" y="1494105"/>
                </a:lnTo>
                <a:lnTo>
                  <a:pt x="142094" y="1452046"/>
                </a:lnTo>
                <a:lnTo>
                  <a:pt x="158811" y="1410235"/>
                </a:lnTo>
                <a:lnTo>
                  <a:pt x="176457" y="1368685"/>
                </a:lnTo>
                <a:lnTo>
                  <a:pt x="195031" y="1327409"/>
                </a:lnTo>
                <a:lnTo>
                  <a:pt x="214534" y="1286423"/>
                </a:lnTo>
                <a:lnTo>
                  <a:pt x="234966" y="1245740"/>
                </a:lnTo>
                <a:lnTo>
                  <a:pt x="256327" y="1205374"/>
                </a:lnTo>
                <a:lnTo>
                  <a:pt x="278616" y="1165339"/>
                </a:lnTo>
                <a:lnTo>
                  <a:pt x="301834" y="1125650"/>
                </a:lnTo>
                <a:lnTo>
                  <a:pt x="325981" y="1086321"/>
                </a:lnTo>
                <a:lnTo>
                  <a:pt x="351057" y="1047366"/>
                </a:lnTo>
                <a:lnTo>
                  <a:pt x="377061" y="1008798"/>
                </a:lnTo>
                <a:lnTo>
                  <a:pt x="403994" y="970632"/>
                </a:lnTo>
                <a:lnTo>
                  <a:pt x="431855" y="932882"/>
                </a:lnTo>
                <a:lnTo>
                  <a:pt x="460646" y="895563"/>
                </a:lnTo>
                <a:lnTo>
                  <a:pt x="490365" y="858688"/>
                </a:lnTo>
                <a:lnTo>
                  <a:pt x="521013" y="822271"/>
                </a:lnTo>
                <a:lnTo>
                  <a:pt x="552589" y="786326"/>
                </a:lnTo>
                <a:lnTo>
                  <a:pt x="585095" y="750868"/>
                </a:lnTo>
                <a:lnTo>
                  <a:pt x="618529" y="715911"/>
                </a:lnTo>
                <a:lnTo>
                  <a:pt x="652891" y="681468"/>
                </a:lnTo>
                <a:lnTo>
                  <a:pt x="688183" y="647554"/>
                </a:lnTo>
                <a:lnTo>
                  <a:pt x="723305" y="615177"/>
                </a:lnTo>
                <a:lnTo>
                  <a:pt x="758962" y="583629"/>
                </a:lnTo>
                <a:lnTo>
                  <a:pt x="795139" y="552912"/>
                </a:lnTo>
                <a:lnTo>
                  <a:pt x="831823" y="523025"/>
                </a:lnTo>
                <a:lnTo>
                  <a:pt x="868999" y="493968"/>
                </a:lnTo>
                <a:lnTo>
                  <a:pt x="906654" y="465741"/>
                </a:lnTo>
                <a:lnTo>
                  <a:pt x="944774" y="438344"/>
                </a:lnTo>
                <a:lnTo>
                  <a:pt x="983345" y="411778"/>
                </a:lnTo>
                <a:lnTo>
                  <a:pt x="1022354" y="386042"/>
                </a:lnTo>
                <a:lnTo>
                  <a:pt x="1061785" y="361136"/>
                </a:lnTo>
                <a:lnTo>
                  <a:pt x="1101626" y="337060"/>
                </a:lnTo>
                <a:lnTo>
                  <a:pt x="1141862" y="313815"/>
                </a:lnTo>
                <a:lnTo>
                  <a:pt x="1182481" y="291399"/>
                </a:lnTo>
                <a:lnTo>
                  <a:pt x="1223466" y="269814"/>
                </a:lnTo>
                <a:lnTo>
                  <a:pt x="1264806" y="249059"/>
                </a:lnTo>
                <a:lnTo>
                  <a:pt x="1306486" y="229134"/>
                </a:lnTo>
                <a:lnTo>
                  <a:pt x="1348492" y="210040"/>
                </a:lnTo>
                <a:lnTo>
                  <a:pt x="1390810" y="191775"/>
                </a:lnTo>
                <a:lnTo>
                  <a:pt x="1433427" y="174341"/>
                </a:lnTo>
                <a:lnTo>
                  <a:pt x="1476328" y="157737"/>
                </a:lnTo>
                <a:lnTo>
                  <a:pt x="1519500" y="141963"/>
                </a:lnTo>
                <a:lnTo>
                  <a:pt x="1562928" y="127020"/>
                </a:lnTo>
                <a:lnTo>
                  <a:pt x="1606599" y="112906"/>
                </a:lnTo>
                <a:lnTo>
                  <a:pt x="1650500" y="99623"/>
                </a:lnTo>
                <a:lnTo>
                  <a:pt x="1694615" y="87170"/>
                </a:lnTo>
                <a:lnTo>
                  <a:pt x="1738932" y="75548"/>
                </a:lnTo>
                <a:lnTo>
                  <a:pt x="1783436" y="64755"/>
                </a:lnTo>
                <a:lnTo>
                  <a:pt x="1828113" y="54793"/>
                </a:lnTo>
                <a:lnTo>
                  <a:pt x="1872950" y="45660"/>
                </a:lnTo>
                <a:lnTo>
                  <a:pt x="1917933" y="37358"/>
                </a:lnTo>
                <a:lnTo>
                  <a:pt x="1963048" y="29887"/>
                </a:lnTo>
                <a:lnTo>
                  <a:pt x="2008280" y="23245"/>
                </a:lnTo>
                <a:lnTo>
                  <a:pt x="2053617" y="17434"/>
                </a:lnTo>
                <a:lnTo>
                  <a:pt x="2099044" y="12452"/>
                </a:lnTo>
                <a:lnTo>
                  <a:pt x="2144547" y="8301"/>
                </a:lnTo>
                <a:lnTo>
                  <a:pt x="2190113" y="4981"/>
                </a:lnTo>
                <a:lnTo>
                  <a:pt x="2235727" y="2490"/>
                </a:lnTo>
                <a:lnTo>
                  <a:pt x="2281376" y="830"/>
                </a:lnTo>
                <a:lnTo>
                  <a:pt x="2327046" y="0"/>
                </a:lnTo>
                <a:lnTo>
                  <a:pt x="2372723" y="0"/>
                </a:lnTo>
                <a:lnTo>
                  <a:pt x="2418392" y="830"/>
                </a:lnTo>
                <a:lnTo>
                  <a:pt x="2464041" y="2490"/>
                </a:lnTo>
                <a:lnTo>
                  <a:pt x="2509656" y="4981"/>
                </a:lnTo>
                <a:lnTo>
                  <a:pt x="2555221" y="8301"/>
                </a:lnTo>
                <a:lnTo>
                  <a:pt x="2600725" y="12452"/>
                </a:lnTo>
                <a:lnTo>
                  <a:pt x="2646151" y="17434"/>
                </a:lnTo>
                <a:lnTo>
                  <a:pt x="2691488" y="23245"/>
                </a:lnTo>
                <a:lnTo>
                  <a:pt x="2736721" y="29887"/>
                </a:lnTo>
                <a:lnTo>
                  <a:pt x="2781835" y="37358"/>
                </a:lnTo>
                <a:lnTo>
                  <a:pt x="2826818" y="45660"/>
                </a:lnTo>
                <a:lnTo>
                  <a:pt x="2871655" y="54793"/>
                </a:lnTo>
                <a:lnTo>
                  <a:pt x="2916333" y="64755"/>
                </a:lnTo>
                <a:lnTo>
                  <a:pt x="2960837" y="75548"/>
                </a:lnTo>
                <a:lnTo>
                  <a:pt x="3005153" y="87170"/>
                </a:lnTo>
                <a:lnTo>
                  <a:pt x="3049269" y="99623"/>
                </a:lnTo>
                <a:lnTo>
                  <a:pt x="3093169" y="112906"/>
                </a:lnTo>
                <a:lnTo>
                  <a:pt x="3136841" y="127020"/>
                </a:lnTo>
                <a:lnTo>
                  <a:pt x="3180269" y="141963"/>
                </a:lnTo>
                <a:lnTo>
                  <a:pt x="3223441" y="157737"/>
                </a:lnTo>
                <a:lnTo>
                  <a:pt x="3266342" y="174341"/>
                </a:lnTo>
                <a:lnTo>
                  <a:pt x="3308958" y="191775"/>
                </a:lnTo>
                <a:lnTo>
                  <a:pt x="3351277" y="210040"/>
                </a:lnTo>
                <a:lnTo>
                  <a:pt x="3393283" y="229134"/>
                </a:lnTo>
                <a:lnTo>
                  <a:pt x="3434962" y="249059"/>
                </a:lnTo>
                <a:lnTo>
                  <a:pt x="3476302" y="269814"/>
                </a:lnTo>
                <a:lnTo>
                  <a:pt x="3517288" y="291399"/>
                </a:lnTo>
                <a:lnTo>
                  <a:pt x="3557906" y="313815"/>
                </a:lnTo>
                <a:lnTo>
                  <a:pt x="3598143" y="337060"/>
                </a:lnTo>
                <a:lnTo>
                  <a:pt x="3637984" y="361136"/>
                </a:lnTo>
                <a:lnTo>
                  <a:pt x="3677415" y="386042"/>
                </a:lnTo>
                <a:lnTo>
                  <a:pt x="3716424" y="411778"/>
                </a:lnTo>
                <a:lnTo>
                  <a:pt x="3754995" y="438344"/>
                </a:lnTo>
                <a:lnTo>
                  <a:pt x="3793115" y="465741"/>
                </a:lnTo>
                <a:lnTo>
                  <a:pt x="3830770" y="493968"/>
                </a:lnTo>
                <a:lnTo>
                  <a:pt x="3867946" y="523025"/>
                </a:lnTo>
                <a:lnTo>
                  <a:pt x="3904630" y="552912"/>
                </a:lnTo>
                <a:lnTo>
                  <a:pt x="3940807" y="583629"/>
                </a:lnTo>
                <a:lnTo>
                  <a:pt x="3976464" y="615177"/>
                </a:lnTo>
                <a:lnTo>
                  <a:pt x="4011586" y="647554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889646" y="7581734"/>
            <a:ext cx="2343150" cy="1460500"/>
          </a:xfrm>
          <a:custGeom>
            <a:avLst/>
            <a:gdLst/>
            <a:ahLst/>
            <a:cxnLst/>
            <a:rect l="l" t="t" r="r" b="b"/>
            <a:pathLst>
              <a:path w="2343150" h="1460500">
                <a:moveTo>
                  <a:pt x="2342647" y="1460388"/>
                </a:moveTo>
                <a:lnTo>
                  <a:pt x="22214" y="13848"/>
                </a:lnTo>
                <a:lnTo>
                  <a:pt x="0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748413" y="7460577"/>
            <a:ext cx="175838" cy="175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737852" y="5059907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>
                <a:moveTo>
                  <a:pt x="0" y="0"/>
                </a:moveTo>
                <a:lnTo>
                  <a:pt x="3056248" y="0"/>
                </a:lnTo>
                <a:lnTo>
                  <a:pt x="3082425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794102" y="4970905"/>
            <a:ext cx="178005" cy="1780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641804" y="7891081"/>
            <a:ext cx="0" cy="1915160"/>
          </a:xfrm>
          <a:custGeom>
            <a:avLst/>
            <a:gdLst/>
            <a:ahLst/>
            <a:cxnLst/>
            <a:rect l="l" t="t" r="r" b="b"/>
            <a:pathLst>
              <a:path h="1915159">
                <a:moveTo>
                  <a:pt x="0" y="0"/>
                </a:moveTo>
                <a:lnTo>
                  <a:pt x="0" y="1915048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552802" y="7739254"/>
            <a:ext cx="178005" cy="1780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002568" y="5197053"/>
            <a:ext cx="351758" cy="3517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044451" y="521799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4">
                <a:moveTo>
                  <a:pt x="133985" y="0"/>
                </a:moveTo>
                <a:lnTo>
                  <a:pt x="91680" y="6841"/>
                </a:lnTo>
                <a:lnTo>
                  <a:pt x="54905" y="25883"/>
                </a:lnTo>
                <a:lnTo>
                  <a:pt x="25884" y="54903"/>
                </a:lnTo>
                <a:lnTo>
                  <a:pt x="6841" y="91678"/>
                </a:lnTo>
                <a:lnTo>
                  <a:pt x="0" y="133985"/>
                </a:lnTo>
                <a:lnTo>
                  <a:pt x="6841" y="176294"/>
                </a:lnTo>
                <a:lnTo>
                  <a:pt x="25884" y="213074"/>
                </a:lnTo>
                <a:lnTo>
                  <a:pt x="54905" y="242100"/>
                </a:lnTo>
                <a:lnTo>
                  <a:pt x="91680" y="261148"/>
                </a:lnTo>
                <a:lnTo>
                  <a:pt x="133985" y="267991"/>
                </a:lnTo>
                <a:lnTo>
                  <a:pt x="176293" y="261148"/>
                </a:lnTo>
                <a:lnTo>
                  <a:pt x="182045" y="258169"/>
                </a:lnTo>
                <a:lnTo>
                  <a:pt x="133985" y="258169"/>
                </a:lnTo>
                <a:lnTo>
                  <a:pt x="113853" y="256537"/>
                </a:lnTo>
                <a:lnTo>
                  <a:pt x="94748" y="251816"/>
                </a:lnTo>
                <a:lnTo>
                  <a:pt x="76927" y="244262"/>
                </a:lnTo>
                <a:lnTo>
                  <a:pt x="60647" y="234134"/>
                </a:lnTo>
                <a:lnTo>
                  <a:pt x="87433" y="207341"/>
                </a:lnTo>
                <a:lnTo>
                  <a:pt x="33852" y="207341"/>
                </a:lnTo>
                <a:lnTo>
                  <a:pt x="23727" y="191058"/>
                </a:lnTo>
                <a:lnTo>
                  <a:pt x="16174" y="173232"/>
                </a:lnTo>
                <a:lnTo>
                  <a:pt x="11453" y="154121"/>
                </a:lnTo>
                <a:lnTo>
                  <a:pt x="9821" y="133985"/>
                </a:lnTo>
                <a:lnTo>
                  <a:pt x="11453" y="113852"/>
                </a:lnTo>
                <a:lnTo>
                  <a:pt x="16174" y="94748"/>
                </a:lnTo>
                <a:lnTo>
                  <a:pt x="23727" y="76928"/>
                </a:lnTo>
                <a:lnTo>
                  <a:pt x="33852" y="60649"/>
                </a:lnTo>
                <a:lnTo>
                  <a:pt x="87433" y="60649"/>
                </a:lnTo>
                <a:lnTo>
                  <a:pt x="60647" y="33856"/>
                </a:lnTo>
                <a:lnTo>
                  <a:pt x="76927" y="23728"/>
                </a:lnTo>
                <a:lnTo>
                  <a:pt x="94750" y="16174"/>
                </a:lnTo>
                <a:lnTo>
                  <a:pt x="113858" y="11453"/>
                </a:lnTo>
                <a:lnTo>
                  <a:pt x="133985" y="9822"/>
                </a:lnTo>
                <a:lnTo>
                  <a:pt x="182051" y="9822"/>
                </a:lnTo>
                <a:lnTo>
                  <a:pt x="176293" y="6841"/>
                </a:lnTo>
                <a:lnTo>
                  <a:pt x="133985" y="0"/>
                </a:lnTo>
                <a:close/>
              </a:path>
              <a:path w="268605" h="268604">
                <a:moveTo>
                  <a:pt x="187570" y="160778"/>
                </a:moveTo>
                <a:lnTo>
                  <a:pt x="133985" y="160778"/>
                </a:lnTo>
                <a:lnTo>
                  <a:pt x="207344" y="234134"/>
                </a:lnTo>
                <a:lnTo>
                  <a:pt x="191061" y="244262"/>
                </a:lnTo>
                <a:lnTo>
                  <a:pt x="173232" y="251816"/>
                </a:lnTo>
                <a:lnTo>
                  <a:pt x="154120" y="256537"/>
                </a:lnTo>
                <a:lnTo>
                  <a:pt x="133985" y="258169"/>
                </a:lnTo>
                <a:lnTo>
                  <a:pt x="182045" y="258169"/>
                </a:lnTo>
                <a:lnTo>
                  <a:pt x="213072" y="242100"/>
                </a:lnTo>
                <a:lnTo>
                  <a:pt x="242099" y="213074"/>
                </a:lnTo>
                <a:lnTo>
                  <a:pt x="245069" y="207341"/>
                </a:lnTo>
                <a:lnTo>
                  <a:pt x="234128" y="207341"/>
                </a:lnTo>
                <a:lnTo>
                  <a:pt x="187570" y="160778"/>
                </a:lnTo>
                <a:close/>
              </a:path>
              <a:path w="268605" h="268604">
                <a:moveTo>
                  <a:pt x="87433" y="60649"/>
                </a:moveTo>
                <a:lnTo>
                  <a:pt x="33852" y="60649"/>
                </a:lnTo>
                <a:lnTo>
                  <a:pt x="107211" y="133985"/>
                </a:lnTo>
                <a:lnTo>
                  <a:pt x="33852" y="207341"/>
                </a:lnTo>
                <a:lnTo>
                  <a:pt x="87433" y="207341"/>
                </a:lnTo>
                <a:lnTo>
                  <a:pt x="133985" y="160778"/>
                </a:lnTo>
                <a:lnTo>
                  <a:pt x="187570" y="160778"/>
                </a:lnTo>
                <a:lnTo>
                  <a:pt x="160780" y="133985"/>
                </a:lnTo>
                <a:lnTo>
                  <a:pt x="187556" y="107213"/>
                </a:lnTo>
                <a:lnTo>
                  <a:pt x="133985" y="107213"/>
                </a:lnTo>
                <a:lnTo>
                  <a:pt x="87433" y="60649"/>
                </a:lnTo>
                <a:close/>
              </a:path>
              <a:path w="268605" h="268604">
                <a:moveTo>
                  <a:pt x="245075" y="60649"/>
                </a:moveTo>
                <a:lnTo>
                  <a:pt x="234128" y="60649"/>
                </a:lnTo>
                <a:lnTo>
                  <a:pt x="244259" y="76928"/>
                </a:lnTo>
                <a:lnTo>
                  <a:pt x="251815" y="94748"/>
                </a:lnTo>
                <a:lnTo>
                  <a:pt x="256538" y="113852"/>
                </a:lnTo>
                <a:lnTo>
                  <a:pt x="258170" y="133985"/>
                </a:lnTo>
                <a:lnTo>
                  <a:pt x="256538" y="154121"/>
                </a:lnTo>
                <a:lnTo>
                  <a:pt x="251815" y="173232"/>
                </a:lnTo>
                <a:lnTo>
                  <a:pt x="244259" y="191058"/>
                </a:lnTo>
                <a:lnTo>
                  <a:pt x="234128" y="207341"/>
                </a:lnTo>
                <a:lnTo>
                  <a:pt x="245069" y="207341"/>
                </a:lnTo>
                <a:lnTo>
                  <a:pt x="261147" y="176294"/>
                </a:lnTo>
                <a:lnTo>
                  <a:pt x="267991" y="133985"/>
                </a:lnTo>
                <a:lnTo>
                  <a:pt x="261147" y="91678"/>
                </a:lnTo>
                <a:lnTo>
                  <a:pt x="245075" y="60649"/>
                </a:lnTo>
                <a:close/>
              </a:path>
              <a:path w="268605" h="268604">
                <a:moveTo>
                  <a:pt x="182051" y="9822"/>
                </a:moveTo>
                <a:lnTo>
                  <a:pt x="133985" y="9822"/>
                </a:lnTo>
                <a:lnTo>
                  <a:pt x="154120" y="11453"/>
                </a:lnTo>
                <a:lnTo>
                  <a:pt x="173229" y="16175"/>
                </a:lnTo>
                <a:lnTo>
                  <a:pt x="191057" y="23728"/>
                </a:lnTo>
                <a:lnTo>
                  <a:pt x="207344" y="33856"/>
                </a:lnTo>
                <a:lnTo>
                  <a:pt x="133985" y="107213"/>
                </a:lnTo>
                <a:lnTo>
                  <a:pt x="187556" y="107213"/>
                </a:lnTo>
                <a:lnTo>
                  <a:pt x="234128" y="60649"/>
                </a:lnTo>
                <a:lnTo>
                  <a:pt x="245075" y="60649"/>
                </a:lnTo>
                <a:lnTo>
                  <a:pt x="242099" y="54903"/>
                </a:lnTo>
                <a:lnTo>
                  <a:pt x="213072" y="25883"/>
                </a:lnTo>
                <a:lnTo>
                  <a:pt x="182051" y="9822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856238" y="5897680"/>
            <a:ext cx="351758" cy="3517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898121" y="5918622"/>
            <a:ext cx="267991" cy="26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30732" y="1696148"/>
            <a:ext cx="8116570" cy="777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030" marR="206375" indent="-481330">
              <a:lnSpc>
                <a:spcPct val="114000"/>
              </a:lnSpc>
              <a:spcBef>
                <a:spcPts val="95"/>
              </a:spcBef>
              <a:buSzPct val="90000"/>
              <a:buChar char="•"/>
              <a:tabLst>
                <a:tab pos="494665" algn="l"/>
              </a:tabLst>
            </a:pPr>
            <a:r>
              <a:rPr sz="4600" spc="90" dirty="0">
                <a:latin typeface="Arial" panose="020B0604020202020204"/>
                <a:cs typeface="Arial" panose="020B0604020202020204"/>
              </a:rPr>
              <a:t>Interpolates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the </a:t>
            </a:r>
            <a:r>
              <a:rPr sz="4600" spc="150" dirty="0">
                <a:latin typeface="Arial" panose="020B0604020202020204"/>
                <a:cs typeface="Arial" panose="020B0604020202020204"/>
              </a:rPr>
              <a:t>direction</a:t>
            </a:r>
            <a:r>
              <a:rPr sz="4600" spc="-65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70" dirty="0">
                <a:latin typeface="Arial" panose="020B0604020202020204"/>
                <a:cs typeface="Arial" panose="020B0604020202020204"/>
              </a:rPr>
              <a:t>of  </a:t>
            </a:r>
            <a:r>
              <a:rPr sz="4600" spc="75" dirty="0">
                <a:latin typeface="Arial" panose="020B0604020202020204"/>
                <a:cs typeface="Arial" panose="020B0604020202020204"/>
              </a:rPr>
              <a:t>routes </a:t>
            </a:r>
            <a:r>
              <a:rPr sz="4600" spc="-175" dirty="0">
                <a:latin typeface="Arial" panose="020B0604020202020204"/>
                <a:cs typeface="Arial" panose="020B0604020202020204"/>
              </a:rPr>
              <a:t>as </a:t>
            </a:r>
            <a:r>
              <a:rPr sz="4600" spc="85" dirty="0">
                <a:latin typeface="Arial" panose="020B0604020202020204"/>
                <a:cs typeface="Arial" panose="020B0604020202020204"/>
              </a:rPr>
              <a:t>they </a:t>
            </a:r>
            <a:r>
              <a:rPr sz="4600" spc="120" dirty="0">
                <a:latin typeface="Arial" panose="020B0604020202020204"/>
                <a:cs typeface="Arial" panose="020B0604020202020204"/>
              </a:rPr>
              <a:t>enter</a:t>
            </a:r>
            <a:r>
              <a:rPr sz="4600" spc="-509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300" dirty="0">
                <a:latin typeface="Arial" panose="020B0604020202020204"/>
                <a:cs typeface="Arial" panose="020B0604020202020204"/>
              </a:rPr>
              <a:t>EPZ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494030" marR="749300" indent="-481330">
              <a:lnSpc>
                <a:spcPct val="114000"/>
              </a:lnSpc>
              <a:spcBef>
                <a:spcPts val="2310"/>
              </a:spcBef>
              <a:buSzPct val="90000"/>
              <a:buChar char="•"/>
              <a:tabLst>
                <a:tab pos="494665" algn="l"/>
              </a:tabLst>
            </a:pPr>
            <a:r>
              <a:rPr sz="4600" spc="160" dirty="0">
                <a:latin typeface="Arial" panose="020B0604020202020204"/>
                <a:cs typeface="Arial" panose="020B0604020202020204"/>
              </a:rPr>
              <a:t>Group </a:t>
            </a:r>
            <a:r>
              <a:rPr sz="4600" spc="60" dirty="0">
                <a:latin typeface="Arial" panose="020B0604020202020204"/>
                <a:cs typeface="Arial" panose="020B0604020202020204"/>
              </a:rPr>
              <a:t>all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the</a:t>
            </a:r>
            <a:r>
              <a:rPr sz="4600" spc="-64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0" dirty="0">
                <a:latin typeface="Arial" panose="020B0604020202020204"/>
                <a:cs typeface="Arial" panose="020B0604020202020204"/>
              </a:rPr>
              <a:t>intersection  </a:t>
            </a:r>
            <a:r>
              <a:rPr sz="4600" spc="175" dirty="0">
                <a:latin typeface="Arial" panose="020B0604020202020204"/>
                <a:cs typeface="Arial" panose="020B0604020202020204"/>
              </a:rPr>
              <a:t>together </a:t>
            </a:r>
            <a:r>
              <a:rPr sz="4600" spc="90" dirty="0">
                <a:latin typeface="Arial" panose="020B0604020202020204"/>
                <a:cs typeface="Arial" panose="020B0604020202020204"/>
              </a:rPr>
              <a:t>that </a:t>
            </a:r>
            <a:r>
              <a:rPr sz="4600" spc="65" dirty="0">
                <a:latin typeface="Arial" panose="020B0604020202020204"/>
                <a:cs typeface="Arial" panose="020B0604020202020204"/>
              </a:rPr>
              <a:t>fall </a:t>
            </a:r>
            <a:r>
              <a:rPr sz="4600" spc="135" dirty="0">
                <a:latin typeface="Arial" panose="020B0604020202020204"/>
                <a:cs typeface="Arial" panose="020B0604020202020204"/>
              </a:rPr>
              <a:t>within  </a:t>
            </a:r>
            <a:r>
              <a:rPr sz="4600" spc="70" dirty="0">
                <a:latin typeface="Arial" panose="020B0604020202020204"/>
                <a:cs typeface="Arial" panose="020B0604020202020204"/>
              </a:rPr>
              <a:t>certain </a:t>
            </a:r>
            <a:r>
              <a:rPr sz="4600" spc="120" dirty="0">
                <a:latin typeface="Arial" panose="020B0604020202020204"/>
                <a:cs typeface="Arial" panose="020B0604020202020204"/>
              </a:rPr>
              <a:t>threshold </a:t>
            </a:r>
            <a:r>
              <a:rPr sz="4600" spc="135" dirty="0">
                <a:latin typeface="Arial" panose="020B0604020202020204"/>
                <a:cs typeface="Arial" panose="020B0604020202020204"/>
              </a:rPr>
              <a:t>and</a:t>
            </a:r>
            <a:r>
              <a:rPr sz="4600" spc="-58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75" dirty="0">
                <a:latin typeface="Arial" panose="020B0604020202020204"/>
                <a:cs typeface="Arial" panose="020B0604020202020204"/>
              </a:rPr>
              <a:t>find  </a:t>
            </a:r>
            <a:r>
              <a:rPr sz="4600" spc="150" dirty="0">
                <a:latin typeface="Arial" panose="020B0604020202020204"/>
                <a:cs typeface="Arial" panose="020B0604020202020204"/>
              </a:rPr>
              <a:t>centroid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494030" marR="5080" indent="-481330">
              <a:lnSpc>
                <a:spcPct val="114000"/>
              </a:lnSpc>
              <a:spcBef>
                <a:spcPts val="2310"/>
              </a:spcBef>
              <a:buSzPct val="90000"/>
              <a:buChar char="•"/>
              <a:tabLst>
                <a:tab pos="494665" algn="l"/>
              </a:tabLst>
            </a:pPr>
            <a:r>
              <a:rPr sz="4600" spc="70" dirty="0">
                <a:latin typeface="Arial" panose="020B0604020202020204"/>
                <a:cs typeface="Arial" panose="020B0604020202020204"/>
              </a:rPr>
              <a:t>Prediction </a:t>
            </a:r>
            <a:r>
              <a:rPr sz="4600" spc="-20" dirty="0">
                <a:latin typeface="Arial" panose="020B0604020202020204"/>
                <a:cs typeface="Arial" panose="020B0604020202020204"/>
              </a:rPr>
              <a:t>successful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if  </a:t>
            </a:r>
            <a:r>
              <a:rPr sz="4600" spc="150" dirty="0">
                <a:latin typeface="Arial" panose="020B0604020202020204"/>
                <a:cs typeface="Arial" panose="020B0604020202020204"/>
              </a:rPr>
              <a:t>centroid </a:t>
            </a:r>
            <a:r>
              <a:rPr sz="4600" dirty="0">
                <a:latin typeface="Arial" panose="020B0604020202020204"/>
                <a:cs typeface="Arial" panose="020B0604020202020204"/>
              </a:rPr>
              <a:t>falls </a:t>
            </a:r>
            <a:r>
              <a:rPr sz="4600" spc="160" dirty="0">
                <a:latin typeface="Arial" panose="020B0604020202020204"/>
                <a:cs typeface="Arial" panose="020B0604020202020204"/>
              </a:rPr>
              <a:t>without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50  </a:t>
            </a:r>
            <a:r>
              <a:rPr sz="4600" spc="75" dirty="0">
                <a:latin typeface="Arial" panose="020B0604020202020204"/>
                <a:cs typeface="Arial" panose="020B0604020202020204"/>
              </a:rPr>
              <a:t>meters </a:t>
            </a:r>
            <a:r>
              <a:rPr sz="4600" spc="170" dirty="0">
                <a:latin typeface="Arial" panose="020B0604020202020204"/>
                <a:cs typeface="Arial" panose="020B0604020202020204"/>
              </a:rPr>
              <a:t>of </a:t>
            </a:r>
            <a:r>
              <a:rPr sz="4600" spc="175" dirty="0">
                <a:latin typeface="Arial" panose="020B0604020202020204"/>
                <a:cs typeface="Arial" panose="020B0604020202020204"/>
              </a:rPr>
              <a:t>protected</a:t>
            </a:r>
            <a:r>
              <a:rPr sz="4600" spc="-5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0" dirty="0">
                <a:latin typeface="Arial" panose="020B0604020202020204"/>
                <a:cs typeface="Arial" panose="020B0604020202020204"/>
              </a:rPr>
              <a:t>location</a:t>
            </a:r>
            <a:endParaRPr sz="4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24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587" y="195918"/>
            <a:ext cx="12112294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Attack on Spatial Cloaking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41642" y="2926519"/>
            <a:ext cx="10662457" cy="69881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60385" y="3093627"/>
            <a:ext cx="4836123" cy="4558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828557" y="3143532"/>
            <a:ext cx="4700270" cy="4419600"/>
          </a:xfrm>
          <a:custGeom>
            <a:avLst/>
            <a:gdLst/>
            <a:ahLst/>
            <a:cxnLst/>
            <a:rect l="l" t="t" r="r" b="b"/>
            <a:pathLst>
              <a:path w="4700269" h="4419600">
                <a:moveTo>
                  <a:pt x="2646156" y="4406900"/>
                </a:moveTo>
                <a:lnTo>
                  <a:pt x="2053622" y="4406900"/>
                </a:lnTo>
                <a:lnTo>
                  <a:pt x="2099049" y="4419600"/>
                </a:lnTo>
                <a:lnTo>
                  <a:pt x="2600729" y="4419600"/>
                </a:lnTo>
                <a:lnTo>
                  <a:pt x="2646156" y="4406900"/>
                </a:lnTo>
                <a:close/>
              </a:path>
              <a:path w="4700269" h="4419600">
                <a:moveTo>
                  <a:pt x="2736725" y="4394200"/>
                </a:moveTo>
                <a:lnTo>
                  <a:pt x="1963052" y="4394200"/>
                </a:lnTo>
                <a:lnTo>
                  <a:pt x="2008285" y="4406900"/>
                </a:lnTo>
                <a:lnTo>
                  <a:pt x="2691493" y="4406900"/>
                </a:lnTo>
                <a:lnTo>
                  <a:pt x="2736725" y="4394200"/>
                </a:lnTo>
                <a:close/>
              </a:path>
              <a:path w="4700269" h="4419600">
                <a:moveTo>
                  <a:pt x="2916337" y="4356100"/>
                </a:moveTo>
                <a:lnTo>
                  <a:pt x="1783440" y="4356100"/>
                </a:lnTo>
                <a:lnTo>
                  <a:pt x="1917938" y="4394200"/>
                </a:lnTo>
                <a:lnTo>
                  <a:pt x="2781840" y="4394200"/>
                </a:lnTo>
                <a:lnTo>
                  <a:pt x="2916337" y="4356100"/>
                </a:lnTo>
                <a:close/>
              </a:path>
              <a:path w="4700269" h="4419600">
                <a:moveTo>
                  <a:pt x="2916337" y="63500"/>
                </a:moveTo>
                <a:lnTo>
                  <a:pt x="1783440" y="63500"/>
                </a:lnTo>
                <a:lnTo>
                  <a:pt x="1519503" y="139700"/>
                </a:lnTo>
                <a:lnTo>
                  <a:pt x="1476332" y="165100"/>
                </a:lnTo>
                <a:lnTo>
                  <a:pt x="1390814" y="190500"/>
                </a:lnTo>
                <a:lnTo>
                  <a:pt x="1348495" y="215900"/>
                </a:lnTo>
                <a:lnTo>
                  <a:pt x="1306489" y="228600"/>
                </a:lnTo>
                <a:lnTo>
                  <a:pt x="1223469" y="279400"/>
                </a:lnTo>
                <a:lnTo>
                  <a:pt x="1182483" y="292100"/>
                </a:lnTo>
                <a:lnTo>
                  <a:pt x="1061787" y="368300"/>
                </a:lnTo>
                <a:lnTo>
                  <a:pt x="983347" y="419100"/>
                </a:lnTo>
                <a:lnTo>
                  <a:pt x="906655" y="469900"/>
                </a:lnTo>
                <a:lnTo>
                  <a:pt x="831823" y="520700"/>
                </a:lnTo>
                <a:lnTo>
                  <a:pt x="795139" y="558800"/>
                </a:lnTo>
                <a:lnTo>
                  <a:pt x="758962" y="584200"/>
                </a:lnTo>
                <a:lnTo>
                  <a:pt x="723305" y="622300"/>
                </a:lnTo>
                <a:lnTo>
                  <a:pt x="688182" y="647700"/>
                </a:lnTo>
                <a:lnTo>
                  <a:pt x="652890" y="685800"/>
                </a:lnTo>
                <a:lnTo>
                  <a:pt x="618528" y="723900"/>
                </a:lnTo>
                <a:lnTo>
                  <a:pt x="585094" y="749300"/>
                </a:lnTo>
                <a:lnTo>
                  <a:pt x="552589" y="787400"/>
                </a:lnTo>
                <a:lnTo>
                  <a:pt x="521012" y="825500"/>
                </a:lnTo>
                <a:lnTo>
                  <a:pt x="490364" y="863600"/>
                </a:lnTo>
                <a:lnTo>
                  <a:pt x="460645" y="901700"/>
                </a:lnTo>
                <a:lnTo>
                  <a:pt x="431855" y="939800"/>
                </a:lnTo>
                <a:lnTo>
                  <a:pt x="403993" y="977900"/>
                </a:lnTo>
                <a:lnTo>
                  <a:pt x="377060" y="1016000"/>
                </a:lnTo>
                <a:lnTo>
                  <a:pt x="351056" y="1054100"/>
                </a:lnTo>
                <a:lnTo>
                  <a:pt x="325981" y="1092200"/>
                </a:lnTo>
                <a:lnTo>
                  <a:pt x="301834" y="1130300"/>
                </a:lnTo>
                <a:lnTo>
                  <a:pt x="278616" y="1168400"/>
                </a:lnTo>
                <a:lnTo>
                  <a:pt x="256327" y="1206500"/>
                </a:lnTo>
                <a:lnTo>
                  <a:pt x="234966" y="1244600"/>
                </a:lnTo>
                <a:lnTo>
                  <a:pt x="214534" y="1295400"/>
                </a:lnTo>
                <a:lnTo>
                  <a:pt x="195031" y="1333500"/>
                </a:lnTo>
                <a:lnTo>
                  <a:pt x="176457" y="1371600"/>
                </a:lnTo>
                <a:lnTo>
                  <a:pt x="158811" y="1409700"/>
                </a:lnTo>
                <a:lnTo>
                  <a:pt x="142094" y="1460500"/>
                </a:lnTo>
                <a:lnTo>
                  <a:pt x="126306" y="1498600"/>
                </a:lnTo>
                <a:lnTo>
                  <a:pt x="111446" y="1536700"/>
                </a:lnTo>
                <a:lnTo>
                  <a:pt x="97515" y="1587500"/>
                </a:lnTo>
                <a:lnTo>
                  <a:pt x="84513" y="1625600"/>
                </a:lnTo>
                <a:lnTo>
                  <a:pt x="72440" y="1663700"/>
                </a:lnTo>
                <a:lnTo>
                  <a:pt x="61295" y="1714500"/>
                </a:lnTo>
                <a:lnTo>
                  <a:pt x="51079" y="1752600"/>
                </a:lnTo>
                <a:lnTo>
                  <a:pt x="41792" y="1803400"/>
                </a:lnTo>
                <a:lnTo>
                  <a:pt x="33433" y="1841500"/>
                </a:lnTo>
                <a:lnTo>
                  <a:pt x="26004" y="1879600"/>
                </a:lnTo>
                <a:lnTo>
                  <a:pt x="19503" y="1930400"/>
                </a:lnTo>
                <a:lnTo>
                  <a:pt x="13930" y="1968500"/>
                </a:lnTo>
                <a:lnTo>
                  <a:pt x="9287" y="2019300"/>
                </a:lnTo>
                <a:lnTo>
                  <a:pt x="5572" y="2057400"/>
                </a:lnTo>
                <a:lnTo>
                  <a:pt x="2786" y="2108200"/>
                </a:lnTo>
                <a:lnTo>
                  <a:pt x="928" y="2146300"/>
                </a:lnTo>
                <a:lnTo>
                  <a:pt x="0" y="2197100"/>
                </a:lnTo>
                <a:lnTo>
                  <a:pt x="0" y="2235200"/>
                </a:lnTo>
                <a:lnTo>
                  <a:pt x="928" y="2286000"/>
                </a:lnTo>
                <a:lnTo>
                  <a:pt x="2786" y="2324100"/>
                </a:lnTo>
                <a:lnTo>
                  <a:pt x="5572" y="2374900"/>
                </a:lnTo>
                <a:lnTo>
                  <a:pt x="9287" y="2413000"/>
                </a:lnTo>
                <a:lnTo>
                  <a:pt x="13930" y="2451100"/>
                </a:lnTo>
                <a:lnTo>
                  <a:pt x="19503" y="2501900"/>
                </a:lnTo>
                <a:lnTo>
                  <a:pt x="26004" y="2540000"/>
                </a:lnTo>
                <a:lnTo>
                  <a:pt x="33433" y="2590800"/>
                </a:lnTo>
                <a:lnTo>
                  <a:pt x="41792" y="2628900"/>
                </a:lnTo>
                <a:lnTo>
                  <a:pt x="51079" y="2679700"/>
                </a:lnTo>
                <a:lnTo>
                  <a:pt x="61295" y="2717800"/>
                </a:lnTo>
                <a:lnTo>
                  <a:pt x="72440" y="2755900"/>
                </a:lnTo>
                <a:lnTo>
                  <a:pt x="84513" y="2806700"/>
                </a:lnTo>
                <a:lnTo>
                  <a:pt x="97515" y="2844800"/>
                </a:lnTo>
                <a:lnTo>
                  <a:pt x="111446" y="2895600"/>
                </a:lnTo>
                <a:lnTo>
                  <a:pt x="126306" y="2933700"/>
                </a:lnTo>
                <a:lnTo>
                  <a:pt x="142094" y="2971800"/>
                </a:lnTo>
                <a:lnTo>
                  <a:pt x="158811" y="3009900"/>
                </a:lnTo>
                <a:lnTo>
                  <a:pt x="176457" y="3060700"/>
                </a:lnTo>
                <a:lnTo>
                  <a:pt x="195031" y="3098800"/>
                </a:lnTo>
                <a:lnTo>
                  <a:pt x="214534" y="3136900"/>
                </a:lnTo>
                <a:lnTo>
                  <a:pt x="234966" y="3175000"/>
                </a:lnTo>
                <a:lnTo>
                  <a:pt x="256327" y="3225800"/>
                </a:lnTo>
                <a:lnTo>
                  <a:pt x="278616" y="3263900"/>
                </a:lnTo>
                <a:lnTo>
                  <a:pt x="301834" y="3302000"/>
                </a:lnTo>
                <a:lnTo>
                  <a:pt x="325981" y="3340100"/>
                </a:lnTo>
                <a:lnTo>
                  <a:pt x="351056" y="3378200"/>
                </a:lnTo>
                <a:lnTo>
                  <a:pt x="377060" y="3416300"/>
                </a:lnTo>
                <a:lnTo>
                  <a:pt x="403993" y="3454400"/>
                </a:lnTo>
                <a:lnTo>
                  <a:pt x="431855" y="3492500"/>
                </a:lnTo>
                <a:lnTo>
                  <a:pt x="460645" y="3530600"/>
                </a:lnTo>
                <a:lnTo>
                  <a:pt x="490364" y="3568700"/>
                </a:lnTo>
                <a:lnTo>
                  <a:pt x="521012" y="3606800"/>
                </a:lnTo>
                <a:lnTo>
                  <a:pt x="552589" y="3644900"/>
                </a:lnTo>
                <a:lnTo>
                  <a:pt x="585094" y="3670300"/>
                </a:lnTo>
                <a:lnTo>
                  <a:pt x="618528" y="3708400"/>
                </a:lnTo>
                <a:lnTo>
                  <a:pt x="652890" y="3746500"/>
                </a:lnTo>
                <a:lnTo>
                  <a:pt x="688182" y="3784600"/>
                </a:lnTo>
                <a:lnTo>
                  <a:pt x="723305" y="3810000"/>
                </a:lnTo>
                <a:lnTo>
                  <a:pt x="758962" y="3848100"/>
                </a:lnTo>
                <a:lnTo>
                  <a:pt x="831823" y="3898900"/>
                </a:lnTo>
                <a:lnTo>
                  <a:pt x="869000" y="3937000"/>
                </a:lnTo>
                <a:lnTo>
                  <a:pt x="906655" y="3962400"/>
                </a:lnTo>
                <a:lnTo>
                  <a:pt x="983347" y="4013200"/>
                </a:lnTo>
                <a:lnTo>
                  <a:pt x="1061787" y="4064000"/>
                </a:lnTo>
                <a:lnTo>
                  <a:pt x="1182483" y="4140200"/>
                </a:lnTo>
                <a:lnTo>
                  <a:pt x="1223469" y="4152900"/>
                </a:lnTo>
                <a:lnTo>
                  <a:pt x="1264809" y="4178300"/>
                </a:lnTo>
                <a:lnTo>
                  <a:pt x="1306489" y="4191000"/>
                </a:lnTo>
                <a:lnTo>
                  <a:pt x="1348495" y="4216400"/>
                </a:lnTo>
                <a:lnTo>
                  <a:pt x="1390814" y="4229100"/>
                </a:lnTo>
                <a:lnTo>
                  <a:pt x="1433430" y="4254500"/>
                </a:lnTo>
                <a:lnTo>
                  <a:pt x="1562932" y="4292600"/>
                </a:lnTo>
                <a:lnTo>
                  <a:pt x="1606603" y="4318000"/>
                </a:lnTo>
                <a:lnTo>
                  <a:pt x="1738936" y="4356100"/>
                </a:lnTo>
                <a:lnTo>
                  <a:pt x="2960841" y="4356100"/>
                </a:lnTo>
                <a:lnTo>
                  <a:pt x="3093173" y="4318000"/>
                </a:lnTo>
                <a:lnTo>
                  <a:pt x="3136845" y="4292600"/>
                </a:lnTo>
                <a:lnTo>
                  <a:pt x="3266346" y="4254500"/>
                </a:lnTo>
                <a:lnTo>
                  <a:pt x="3308962" y="4229100"/>
                </a:lnTo>
                <a:lnTo>
                  <a:pt x="3351280" y="4216400"/>
                </a:lnTo>
                <a:lnTo>
                  <a:pt x="3393286" y="4191000"/>
                </a:lnTo>
                <a:lnTo>
                  <a:pt x="3434966" y="4178300"/>
                </a:lnTo>
                <a:lnTo>
                  <a:pt x="3476306" y="4152900"/>
                </a:lnTo>
                <a:lnTo>
                  <a:pt x="3517291" y="4140200"/>
                </a:lnTo>
                <a:lnTo>
                  <a:pt x="3637987" y="4064000"/>
                </a:lnTo>
                <a:lnTo>
                  <a:pt x="3716426" y="4013200"/>
                </a:lnTo>
                <a:lnTo>
                  <a:pt x="3793117" y="3962400"/>
                </a:lnTo>
                <a:lnTo>
                  <a:pt x="3830773" y="3937000"/>
                </a:lnTo>
                <a:lnTo>
                  <a:pt x="3867949" y="3898900"/>
                </a:lnTo>
                <a:lnTo>
                  <a:pt x="3940810" y="3848100"/>
                </a:lnTo>
                <a:lnTo>
                  <a:pt x="3976466" y="3810000"/>
                </a:lnTo>
                <a:lnTo>
                  <a:pt x="4011588" y="3784600"/>
                </a:lnTo>
                <a:lnTo>
                  <a:pt x="4046880" y="3746500"/>
                </a:lnTo>
                <a:lnTo>
                  <a:pt x="4081243" y="3708400"/>
                </a:lnTo>
                <a:lnTo>
                  <a:pt x="4114677" y="3670300"/>
                </a:lnTo>
                <a:lnTo>
                  <a:pt x="4147182" y="3644900"/>
                </a:lnTo>
                <a:lnTo>
                  <a:pt x="4178758" y="3606800"/>
                </a:lnTo>
                <a:lnTo>
                  <a:pt x="4209406" y="3568700"/>
                </a:lnTo>
                <a:lnTo>
                  <a:pt x="4239125" y="3530600"/>
                </a:lnTo>
                <a:lnTo>
                  <a:pt x="4267916" y="3492500"/>
                </a:lnTo>
                <a:lnTo>
                  <a:pt x="4295777" y="3454400"/>
                </a:lnTo>
                <a:lnTo>
                  <a:pt x="4322710" y="3416300"/>
                </a:lnTo>
                <a:lnTo>
                  <a:pt x="4348714" y="3378200"/>
                </a:lnTo>
                <a:lnTo>
                  <a:pt x="4373790" y="3340100"/>
                </a:lnTo>
                <a:lnTo>
                  <a:pt x="4397936" y="3302000"/>
                </a:lnTo>
                <a:lnTo>
                  <a:pt x="4421154" y="3263900"/>
                </a:lnTo>
                <a:lnTo>
                  <a:pt x="4443444" y="3225800"/>
                </a:lnTo>
                <a:lnTo>
                  <a:pt x="4464804" y="3175000"/>
                </a:lnTo>
                <a:lnTo>
                  <a:pt x="4485236" y="3136900"/>
                </a:lnTo>
                <a:lnTo>
                  <a:pt x="4504739" y="3098800"/>
                </a:lnTo>
                <a:lnTo>
                  <a:pt x="4523314" y="3060700"/>
                </a:lnTo>
                <a:lnTo>
                  <a:pt x="4540960" y="3009900"/>
                </a:lnTo>
                <a:lnTo>
                  <a:pt x="4557676" y="2971800"/>
                </a:lnTo>
                <a:lnTo>
                  <a:pt x="4573465" y="2933700"/>
                </a:lnTo>
                <a:lnTo>
                  <a:pt x="4588324" y="2895600"/>
                </a:lnTo>
                <a:lnTo>
                  <a:pt x="4602255" y="2844800"/>
                </a:lnTo>
                <a:lnTo>
                  <a:pt x="4615257" y="2806700"/>
                </a:lnTo>
                <a:lnTo>
                  <a:pt x="4627331" y="2755900"/>
                </a:lnTo>
                <a:lnTo>
                  <a:pt x="4638475" y="2717800"/>
                </a:lnTo>
                <a:lnTo>
                  <a:pt x="4648691" y="2679700"/>
                </a:lnTo>
                <a:lnTo>
                  <a:pt x="4657978" y="2628900"/>
                </a:lnTo>
                <a:lnTo>
                  <a:pt x="4666337" y="2590800"/>
                </a:lnTo>
                <a:lnTo>
                  <a:pt x="4673767" y="2540000"/>
                </a:lnTo>
                <a:lnTo>
                  <a:pt x="4680268" y="2501900"/>
                </a:lnTo>
                <a:lnTo>
                  <a:pt x="4685840" y="2451100"/>
                </a:lnTo>
                <a:lnTo>
                  <a:pt x="4690484" y="2413000"/>
                </a:lnTo>
                <a:lnTo>
                  <a:pt x="4694198" y="2374900"/>
                </a:lnTo>
                <a:lnTo>
                  <a:pt x="4696985" y="2324100"/>
                </a:lnTo>
                <a:lnTo>
                  <a:pt x="4698842" y="2286000"/>
                </a:lnTo>
                <a:lnTo>
                  <a:pt x="4699771" y="2235200"/>
                </a:lnTo>
                <a:lnTo>
                  <a:pt x="4699771" y="2197100"/>
                </a:lnTo>
                <a:lnTo>
                  <a:pt x="4698842" y="2146300"/>
                </a:lnTo>
                <a:lnTo>
                  <a:pt x="4696985" y="2108200"/>
                </a:lnTo>
                <a:lnTo>
                  <a:pt x="4694198" y="2057400"/>
                </a:lnTo>
                <a:lnTo>
                  <a:pt x="4690484" y="2019300"/>
                </a:lnTo>
                <a:lnTo>
                  <a:pt x="4685840" y="1968500"/>
                </a:lnTo>
                <a:lnTo>
                  <a:pt x="4680268" y="1930400"/>
                </a:lnTo>
                <a:lnTo>
                  <a:pt x="4673767" y="1879600"/>
                </a:lnTo>
                <a:lnTo>
                  <a:pt x="4666337" y="1841500"/>
                </a:lnTo>
                <a:lnTo>
                  <a:pt x="4657978" y="1803400"/>
                </a:lnTo>
                <a:lnTo>
                  <a:pt x="4648691" y="1752600"/>
                </a:lnTo>
                <a:lnTo>
                  <a:pt x="4638475" y="1714500"/>
                </a:lnTo>
                <a:lnTo>
                  <a:pt x="4627331" y="1663700"/>
                </a:lnTo>
                <a:lnTo>
                  <a:pt x="4615257" y="1625600"/>
                </a:lnTo>
                <a:lnTo>
                  <a:pt x="4602255" y="1587500"/>
                </a:lnTo>
                <a:lnTo>
                  <a:pt x="4588324" y="1536700"/>
                </a:lnTo>
                <a:lnTo>
                  <a:pt x="4573465" y="1498600"/>
                </a:lnTo>
                <a:lnTo>
                  <a:pt x="4557676" y="1460500"/>
                </a:lnTo>
                <a:lnTo>
                  <a:pt x="4540960" y="1409700"/>
                </a:lnTo>
                <a:lnTo>
                  <a:pt x="4523314" y="1371600"/>
                </a:lnTo>
                <a:lnTo>
                  <a:pt x="4504739" y="1333500"/>
                </a:lnTo>
                <a:lnTo>
                  <a:pt x="4485236" y="1295400"/>
                </a:lnTo>
                <a:lnTo>
                  <a:pt x="4464804" y="1244600"/>
                </a:lnTo>
                <a:lnTo>
                  <a:pt x="4443444" y="1206500"/>
                </a:lnTo>
                <a:lnTo>
                  <a:pt x="4421154" y="1168400"/>
                </a:lnTo>
                <a:lnTo>
                  <a:pt x="4397936" y="1130300"/>
                </a:lnTo>
                <a:lnTo>
                  <a:pt x="4373790" y="1092200"/>
                </a:lnTo>
                <a:lnTo>
                  <a:pt x="4348714" y="1054100"/>
                </a:lnTo>
                <a:lnTo>
                  <a:pt x="4322710" y="1016000"/>
                </a:lnTo>
                <a:lnTo>
                  <a:pt x="4295777" y="977900"/>
                </a:lnTo>
                <a:lnTo>
                  <a:pt x="4267916" y="939800"/>
                </a:lnTo>
                <a:lnTo>
                  <a:pt x="4239125" y="901700"/>
                </a:lnTo>
                <a:lnTo>
                  <a:pt x="4209406" y="863600"/>
                </a:lnTo>
                <a:lnTo>
                  <a:pt x="4178758" y="825500"/>
                </a:lnTo>
                <a:lnTo>
                  <a:pt x="4147182" y="787400"/>
                </a:lnTo>
                <a:lnTo>
                  <a:pt x="4114677" y="749300"/>
                </a:lnTo>
                <a:lnTo>
                  <a:pt x="4081243" y="723900"/>
                </a:lnTo>
                <a:lnTo>
                  <a:pt x="4046880" y="685800"/>
                </a:lnTo>
                <a:lnTo>
                  <a:pt x="4011588" y="647700"/>
                </a:lnTo>
                <a:lnTo>
                  <a:pt x="3976466" y="622300"/>
                </a:lnTo>
                <a:lnTo>
                  <a:pt x="3940810" y="584200"/>
                </a:lnTo>
                <a:lnTo>
                  <a:pt x="3904632" y="558800"/>
                </a:lnTo>
                <a:lnTo>
                  <a:pt x="3867949" y="520700"/>
                </a:lnTo>
                <a:lnTo>
                  <a:pt x="3793117" y="469900"/>
                </a:lnTo>
                <a:lnTo>
                  <a:pt x="3716426" y="419100"/>
                </a:lnTo>
                <a:lnTo>
                  <a:pt x="3637987" y="368300"/>
                </a:lnTo>
                <a:lnTo>
                  <a:pt x="3517291" y="292100"/>
                </a:lnTo>
                <a:lnTo>
                  <a:pt x="3476306" y="279400"/>
                </a:lnTo>
                <a:lnTo>
                  <a:pt x="3393286" y="228600"/>
                </a:lnTo>
                <a:lnTo>
                  <a:pt x="3351280" y="215900"/>
                </a:lnTo>
                <a:lnTo>
                  <a:pt x="3308962" y="190500"/>
                </a:lnTo>
                <a:lnTo>
                  <a:pt x="3223445" y="165100"/>
                </a:lnTo>
                <a:lnTo>
                  <a:pt x="3180273" y="139700"/>
                </a:lnTo>
                <a:lnTo>
                  <a:pt x="2916337" y="63500"/>
                </a:lnTo>
                <a:close/>
              </a:path>
              <a:path w="4700269" h="4419600">
                <a:moveTo>
                  <a:pt x="2781840" y="38100"/>
                </a:moveTo>
                <a:lnTo>
                  <a:pt x="1917938" y="38100"/>
                </a:lnTo>
                <a:lnTo>
                  <a:pt x="1828118" y="63500"/>
                </a:lnTo>
                <a:lnTo>
                  <a:pt x="2871660" y="63500"/>
                </a:lnTo>
                <a:lnTo>
                  <a:pt x="2781840" y="38100"/>
                </a:lnTo>
                <a:close/>
              </a:path>
              <a:path w="4700269" h="4419600">
                <a:moveTo>
                  <a:pt x="2691493" y="25400"/>
                </a:moveTo>
                <a:lnTo>
                  <a:pt x="2008285" y="25400"/>
                </a:lnTo>
                <a:lnTo>
                  <a:pt x="1963052" y="38100"/>
                </a:lnTo>
                <a:lnTo>
                  <a:pt x="2736725" y="38100"/>
                </a:lnTo>
                <a:lnTo>
                  <a:pt x="2691493" y="25400"/>
                </a:lnTo>
                <a:close/>
              </a:path>
              <a:path w="4700269" h="4419600">
                <a:moveTo>
                  <a:pt x="2600729" y="12700"/>
                </a:moveTo>
                <a:lnTo>
                  <a:pt x="2099049" y="12700"/>
                </a:lnTo>
                <a:lnTo>
                  <a:pt x="2053622" y="25400"/>
                </a:lnTo>
                <a:lnTo>
                  <a:pt x="2646156" y="25400"/>
                </a:lnTo>
                <a:lnTo>
                  <a:pt x="2600729" y="12700"/>
                </a:lnTo>
                <a:close/>
              </a:path>
              <a:path w="4700269" h="4419600">
                <a:moveTo>
                  <a:pt x="2464046" y="0"/>
                </a:moveTo>
                <a:lnTo>
                  <a:pt x="2235732" y="0"/>
                </a:lnTo>
                <a:lnTo>
                  <a:pt x="2190118" y="12700"/>
                </a:lnTo>
                <a:lnTo>
                  <a:pt x="2509660" y="12700"/>
                </a:lnTo>
                <a:lnTo>
                  <a:pt x="2464046" y="0"/>
                </a:lnTo>
                <a:close/>
              </a:path>
            </a:pathLst>
          </a:custGeom>
          <a:solidFill>
            <a:srgbClr val="FFFFFF">
              <a:alpha val="275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28562" y="3140849"/>
            <a:ext cx="4700270" cy="4422775"/>
          </a:xfrm>
          <a:custGeom>
            <a:avLst/>
            <a:gdLst/>
            <a:ahLst/>
            <a:cxnLst/>
            <a:rect l="l" t="t" r="r" b="b"/>
            <a:pathLst>
              <a:path w="4700269" h="4422775">
                <a:moveTo>
                  <a:pt x="4011586" y="647554"/>
                </a:moveTo>
                <a:lnTo>
                  <a:pt x="4046878" y="681468"/>
                </a:lnTo>
                <a:lnTo>
                  <a:pt x="4081241" y="715911"/>
                </a:lnTo>
                <a:lnTo>
                  <a:pt x="4114675" y="750868"/>
                </a:lnTo>
                <a:lnTo>
                  <a:pt x="4147180" y="786326"/>
                </a:lnTo>
                <a:lnTo>
                  <a:pt x="4178756" y="822271"/>
                </a:lnTo>
                <a:lnTo>
                  <a:pt x="4209404" y="858688"/>
                </a:lnTo>
                <a:lnTo>
                  <a:pt x="4239123" y="895563"/>
                </a:lnTo>
                <a:lnTo>
                  <a:pt x="4267914" y="932882"/>
                </a:lnTo>
                <a:lnTo>
                  <a:pt x="4295775" y="970632"/>
                </a:lnTo>
                <a:lnTo>
                  <a:pt x="4322708" y="1008798"/>
                </a:lnTo>
                <a:lnTo>
                  <a:pt x="4348713" y="1047366"/>
                </a:lnTo>
                <a:lnTo>
                  <a:pt x="4373788" y="1086321"/>
                </a:lnTo>
                <a:lnTo>
                  <a:pt x="4397935" y="1125650"/>
                </a:lnTo>
                <a:lnTo>
                  <a:pt x="4421153" y="1165339"/>
                </a:lnTo>
                <a:lnTo>
                  <a:pt x="4443442" y="1205374"/>
                </a:lnTo>
                <a:lnTo>
                  <a:pt x="4464803" y="1245740"/>
                </a:lnTo>
                <a:lnTo>
                  <a:pt x="4485235" y="1286423"/>
                </a:lnTo>
                <a:lnTo>
                  <a:pt x="4504738" y="1327409"/>
                </a:lnTo>
                <a:lnTo>
                  <a:pt x="4523312" y="1368685"/>
                </a:lnTo>
                <a:lnTo>
                  <a:pt x="4540958" y="1410235"/>
                </a:lnTo>
                <a:lnTo>
                  <a:pt x="4557675" y="1452046"/>
                </a:lnTo>
                <a:lnTo>
                  <a:pt x="4573463" y="1494105"/>
                </a:lnTo>
                <a:lnTo>
                  <a:pt x="4588323" y="1536395"/>
                </a:lnTo>
                <a:lnTo>
                  <a:pt x="4602254" y="1578905"/>
                </a:lnTo>
                <a:lnTo>
                  <a:pt x="4615256" y="1621619"/>
                </a:lnTo>
                <a:lnTo>
                  <a:pt x="4627329" y="1664523"/>
                </a:lnTo>
                <a:lnTo>
                  <a:pt x="4638474" y="1707604"/>
                </a:lnTo>
                <a:lnTo>
                  <a:pt x="4648690" y="1750847"/>
                </a:lnTo>
                <a:lnTo>
                  <a:pt x="4657977" y="1794238"/>
                </a:lnTo>
                <a:lnTo>
                  <a:pt x="4666336" y="1837762"/>
                </a:lnTo>
                <a:lnTo>
                  <a:pt x="4673765" y="1881407"/>
                </a:lnTo>
                <a:lnTo>
                  <a:pt x="4680266" y="1925158"/>
                </a:lnTo>
                <a:lnTo>
                  <a:pt x="4685839" y="1969000"/>
                </a:lnTo>
                <a:lnTo>
                  <a:pt x="4690482" y="2012920"/>
                </a:lnTo>
                <a:lnTo>
                  <a:pt x="4694197" y="2056903"/>
                </a:lnTo>
                <a:lnTo>
                  <a:pt x="4696983" y="2100936"/>
                </a:lnTo>
                <a:lnTo>
                  <a:pt x="4698841" y="2145003"/>
                </a:lnTo>
                <a:lnTo>
                  <a:pt x="4699769" y="2189092"/>
                </a:lnTo>
                <a:lnTo>
                  <a:pt x="4699769" y="2233188"/>
                </a:lnTo>
                <a:lnTo>
                  <a:pt x="4698841" y="2277277"/>
                </a:lnTo>
                <a:lnTo>
                  <a:pt x="4696983" y="2321345"/>
                </a:lnTo>
                <a:lnTo>
                  <a:pt x="4694197" y="2365378"/>
                </a:lnTo>
                <a:lnTo>
                  <a:pt x="4690482" y="2409361"/>
                </a:lnTo>
                <a:lnTo>
                  <a:pt x="4685839" y="2453281"/>
                </a:lnTo>
                <a:lnTo>
                  <a:pt x="4680266" y="2497123"/>
                </a:lnTo>
                <a:lnTo>
                  <a:pt x="4673765" y="2540874"/>
                </a:lnTo>
                <a:lnTo>
                  <a:pt x="4666336" y="2584518"/>
                </a:lnTo>
                <a:lnTo>
                  <a:pt x="4657977" y="2628043"/>
                </a:lnTo>
                <a:lnTo>
                  <a:pt x="4648690" y="2671434"/>
                </a:lnTo>
                <a:lnTo>
                  <a:pt x="4638474" y="2714677"/>
                </a:lnTo>
                <a:lnTo>
                  <a:pt x="4627329" y="2757758"/>
                </a:lnTo>
                <a:lnTo>
                  <a:pt x="4615256" y="2800662"/>
                </a:lnTo>
                <a:lnTo>
                  <a:pt x="4602254" y="2843376"/>
                </a:lnTo>
                <a:lnTo>
                  <a:pt x="4588323" y="2885885"/>
                </a:lnTo>
                <a:lnTo>
                  <a:pt x="4573463" y="2928176"/>
                </a:lnTo>
                <a:lnTo>
                  <a:pt x="4557675" y="2970234"/>
                </a:lnTo>
                <a:lnTo>
                  <a:pt x="4540958" y="3012046"/>
                </a:lnTo>
                <a:lnTo>
                  <a:pt x="4523312" y="3053596"/>
                </a:lnTo>
                <a:lnTo>
                  <a:pt x="4504738" y="3094872"/>
                </a:lnTo>
                <a:lnTo>
                  <a:pt x="4485235" y="3135858"/>
                </a:lnTo>
                <a:lnTo>
                  <a:pt x="4464803" y="3176541"/>
                </a:lnTo>
                <a:lnTo>
                  <a:pt x="4443442" y="3216907"/>
                </a:lnTo>
                <a:lnTo>
                  <a:pt x="4421153" y="3256941"/>
                </a:lnTo>
                <a:lnTo>
                  <a:pt x="4397935" y="3296630"/>
                </a:lnTo>
                <a:lnTo>
                  <a:pt x="4373788" y="3335960"/>
                </a:lnTo>
                <a:lnTo>
                  <a:pt x="4348713" y="3374915"/>
                </a:lnTo>
                <a:lnTo>
                  <a:pt x="4322708" y="3413483"/>
                </a:lnTo>
                <a:lnTo>
                  <a:pt x="4295775" y="3451649"/>
                </a:lnTo>
                <a:lnTo>
                  <a:pt x="4267914" y="3489398"/>
                </a:lnTo>
                <a:lnTo>
                  <a:pt x="4239123" y="3526718"/>
                </a:lnTo>
                <a:lnTo>
                  <a:pt x="4209404" y="3563593"/>
                </a:lnTo>
                <a:lnTo>
                  <a:pt x="4178756" y="3600010"/>
                </a:lnTo>
                <a:lnTo>
                  <a:pt x="4147180" y="3635955"/>
                </a:lnTo>
                <a:lnTo>
                  <a:pt x="4114675" y="3671413"/>
                </a:lnTo>
                <a:lnTo>
                  <a:pt x="4081241" y="3706370"/>
                </a:lnTo>
                <a:lnTo>
                  <a:pt x="4046878" y="3740813"/>
                </a:lnTo>
                <a:lnTo>
                  <a:pt x="4011586" y="3774726"/>
                </a:lnTo>
                <a:lnTo>
                  <a:pt x="3976464" y="3807104"/>
                </a:lnTo>
                <a:lnTo>
                  <a:pt x="3940807" y="3838652"/>
                </a:lnTo>
                <a:lnTo>
                  <a:pt x="3904630" y="3869369"/>
                </a:lnTo>
                <a:lnTo>
                  <a:pt x="3867947" y="3899256"/>
                </a:lnTo>
                <a:lnTo>
                  <a:pt x="3830770" y="3928313"/>
                </a:lnTo>
                <a:lnTo>
                  <a:pt x="3793115" y="3956540"/>
                </a:lnTo>
                <a:lnTo>
                  <a:pt x="3754995" y="3983937"/>
                </a:lnTo>
                <a:lnTo>
                  <a:pt x="3716424" y="4010503"/>
                </a:lnTo>
                <a:lnTo>
                  <a:pt x="3677416" y="4036239"/>
                </a:lnTo>
                <a:lnTo>
                  <a:pt x="3637984" y="4061145"/>
                </a:lnTo>
                <a:lnTo>
                  <a:pt x="3598143" y="4085221"/>
                </a:lnTo>
                <a:lnTo>
                  <a:pt x="3557907" y="4108466"/>
                </a:lnTo>
                <a:lnTo>
                  <a:pt x="3517289" y="4130882"/>
                </a:lnTo>
                <a:lnTo>
                  <a:pt x="3476303" y="4152467"/>
                </a:lnTo>
                <a:lnTo>
                  <a:pt x="3434963" y="4173222"/>
                </a:lnTo>
                <a:lnTo>
                  <a:pt x="3393283" y="4193147"/>
                </a:lnTo>
                <a:lnTo>
                  <a:pt x="3351277" y="4212241"/>
                </a:lnTo>
                <a:lnTo>
                  <a:pt x="3308959" y="4230506"/>
                </a:lnTo>
                <a:lnTo>
                  <a:pt x="3266342" y="4247940"/>
                </a:lnTo>
                <a:lnTo>
                  <a:pt x="3223441" y="4264544"/>
                </a:lnTo>
                <a:lnTo>
                  <a:pt x="3180269" y="4280318"/>
                </a:lnTo>
                <a:lnTo>
                  <a:pt x="3136841" y="4295261"/>
                </a:lnTo>
                <a:lnTo>
                  <a:pt x="3093170" y="4309375"/>
                </a:lnTo>
                <a:lnTo>
                  <a:pt x="3049269" y="4322658"/>
                </a:lnTo>
                <a:lnTo>
                  <a:pt x="3005154" y="4335111"/>
                </a:lnTo>
                <a:lnTo>
                  <a:pt x="2960837" y="4346734"/>
                </a:lnTo>
                <a:lnTo>
                  <a:pt x="2916333" y="4357526"/>
                </a:lnTo>
                <a:lnTo>
                  <a:pt x="2871656" y="4367488"/>
                </a:lnTo>
                <a:lnTo>
                  <a:pt x="2826819" y="4376621"/>
                </a:lnTo>
                <a:lnTo>
                  <a:pt x="2781836" y="4384923"/>
                </a:lnTo>
                <a:lnTo>
                  <a:pt x="2736721" y="4392394"/>
                </a:lnTo>
                <a:lnTo>
                  <a:pt x="2691489" y="4399036"/>
                </a:lnTo>
                <a:lnTo>
                  <a:pt x="2646152" y="4404847"/>
                </a:lnTo>
                <a:lnTo>
                  <a:pt x="2600725" y="4409829"/>
                </a:lnTo>
                <a:lnTo>
                  <a:pt x="2555222" y="4413980"/>
                </a:lnTo>
                <a:lnTo>
                  <a:pt x="2509656" y="4417300"/>
                </a:lnTo>
                <a:lnTo>
                  <a:pt x="2464042" y="4419791"/>
                </a:lnTo>
                <a:lnTo>
                  <a:pt x="2418393" y="4421451"/>
                </a:lnTo>
                <a:lnTo>
                  <a:pt x="2372723" y="4422282"/>
                </a:lnTo>
                <a:lnTo>
                  <a:pt x="2327046" y="4422282"/>
                </a:lnTo>
                <a:lnTo>
                  <a:pt x="2281376" y="4421451"/>
                </a:lnTo>
                <a:lnTo>
                  <a:pt x="2235728" y="4419791"/>
                </a:lnTo>
                <a:lnTo>
                  <a:pt x="2190113" y="4417300"/>
                </a:lnTo>
                <a:lnTo>
                  <a:pt x="2144548" y="4413980"/>
                </a:lnTo>
                <a:lnTo>
                  <a:pt x="2099044" y="4409829"/>
                </a:lnTo>
                <a:lnTo>
                  <a:pt x="2053617" y="4404847"/>
                </a:lnTo>
                <a:lnTo>
                  <a:pt x="2008281" y="4399036"/>
                </a:lnTo>
                <a:lnTo>
                  <a:pt x="1963048" y="4392394"/>
                </a:lnTo>
                <a:lnTo>
                  <a:pt x="1917933" y="4384923"/>
                </a:lnTo>
                <a:lnTo>
                  <a:pt x="1872951" y="4376621"/>
                </a:lnTo>
                <a:lnTo>
                  <a:pt x="1828113" y="4367488"/>
                </a:lnTo>
                <a:lnTo>
                  <a:pt x="1783436" y="4357526"/>
                </a:lnTo>
                <a:lnTo>
                  <a:pt x="1738932" y="4346734"/>
                </a:lnTo>
                <a:lnTo>
                  <a:pt x="1694615" y="4335111"/>
                </a:lnTo>
                <a:lnTo>
                  <a:pt x="1650500" y="4322658"/>
                </a:lnTo>
                <a:lnTo>
                  <a:pt x="1606600" y="4309375"/>
                </a:lnTo>
                <a:lnTo>
                  <a:pt x="1562928" y="4295261"/>
                </a:lnTo>
                <a:lnTo>
                  <a:pt x="1519500" y="4280318"/>
                </a:lnTo>
                <a:lnTo>
                  <a:pt x="1476328" y="4264544"/>
                </a:lnTo>
                <a:lnTo>
                  <a:pt x="1433427" y="4247940"/>
                </a:lnTo>
                <a:lnTo>
                  <a:pt x="1390810" y="4230506"/>
                </a:lnTo>
                <a:lnTo>
                  <a:pt x="1348492" y="4212241"/>
                </a:lnTo>
                <a:lnTo>
                  <a:pt x="1306486" y="4193147"/>
                </a:lnTo>
                <a:lnTo>
                  <a:pt x="1264806" y="4173222"/>
                </a:lnTo>
                <a:lnTo>
                  <a:pt x="1223467" y="4152467"/>
                </a:lnTo>
                <a:lnTo>
                  <a:pt x="1182481" y="4130882"/>
                </a:lnTo>
                <a:lnTo>
                  <a:pt x="1141863" y="4108466"/>
                </a:lnTo>
                <a:lnTo>
                  <a:pt x="1101626" y="4085221"/>
                </a:lnTo>
                <a:lnTo>
                  <a:pt x="1061785" y="4061145"/>
                </a:lnTo>
                <a:lnTo>
                  <a:pt x="1022354" y="4036239"/>
                </a:lnTo>
                <a:lnTo>
                  <a:pt x="983345" y="4010503"/>
                </a:lnTo>
                <a:lnTo>
                  <a:pt x="944774" y="3983937"/>
                </a:lnTo>
                <a:lnTo>
                  <a:pt x="906654" y="3956540"/>
                </a:lnTo>
                <a:lnTo>
                  <a:pt x="868999" y="3928313"/>
                </a:lnTo>
                <a:lnTo>
                  <a:pt x="831823" y="3899256"/>
                </a:lnTo>
                <a:lnTo>
                  <a:pt x="795139" y="3869369"/>
                </a:lnTo>
                <a:lnTo>
                  <a:pt x="758962" y="3838652"/>
                </a:lnTo>
                <a:lnTo>
                  <a:pt x="723305" y="3807104"/>
                </a:lnTo>
                <a:lnTo>
                  <a:pt x="688183" y="3774726"/>
                </a:lnTo>
                <a:lnTo>
                  <a:pt x="652891" y="3740813"/>
                </a:lnTo>
                <a:lnTo>
                  <a:pt x="618529" y="3706370"/>
                </a:lnTo>
                <a:lnTo>
                  <a:pt x="585095" y="3671413"/>
                </a:lnTo>
                <a:lnTo>
                  <a:pt x="552589" y="3635955"/>
                </a:lnTo>
                <a:lnTo>
                  <a:pt x="521013" y="3600010"/>
                </a:lnTo>
                <a:lnTo>
                  <a:pt x="490365" y="3563593"/>
                </a:lnTo>
                <a:lnTo>
                  <a:pt x="460646" y="3526718"/>
                </a:lnTo>
                <a:lnTo>
                  <a:pt x="431855" y="3489398"/>
                </a:lnTo>
                <a:lnTo>
                  <a:pt x="403994" y="3451649"/>
                </a:lnTo>
                <a:lnTo>
                  <a:pt x="377061" y="3413483"/>
                </a:lnTo>
                <a:lnTo>
                  <a:pt x="351057" y="3374915"/>
                </a:lnTo>
                <a:lnTo>
                  <a:pt x="325981" y="3335960"/>
                </a:lnTo>
                <a:lnTo>
                  <a:pt x="301834" y="3296630"/>
                </a:lnTo>
                <a:lnTo>
                  <a:pt x="278616" y="3256941"/>
                </a:lnTo>
                <a:lnTo>
                  <a:pt x="256327" y="3216907"/>
                </a:lnTo>
                <a:lnTo>
                  <a:pt x="234966" y="3176541"/>
                </a:lnTo>
                <a:lnTo>
                  <a:pt x="214534" y="3135858"/>
                </a:lnTo>
                <a:lnTo>
                  <a:pt x="195031" y="3094872"/>
                </a:lnTo>
                <a:lnTo>
                  <a:pt x="176457" y="3053596"/>
                </a:lnTo>
                <a:lnTo>
                  <a:pt x="158811" y="3012046"/>
                </a:lnTo>
                <a:lnTo>
                  <a:pt x="142094" y="2970234"/>
                </a:lnTo>
                <a:lnTo>
                  <a:pt x="126306" y="2928176"/>
                </a:lnTo>
                <a:lnTo>
                  <a:pt x="111446" y="2885885"/>
                </a:lnTo>
                <a:lnTo>
                  <a:pt x="97515" y="2843376"/>
                </a:lnTo>
                <a:lnTo>
                  <a:pt x="84513" y="2800662"/>
                </a:lnTo>
                <a:lnTo>
                  <a:pt x="72440" y="2757758"/>
                </a:lnTo>
                <a:lnTo>
                  <a:pt x="61295" y="2714677"/>
                </a:lnTo>
                <a:lnTo>
                  <a:pt x="51079" y="2671434"/>
                </a:lnTo>
                <a:lnTo>
                  <a:pt x="41792" y="2628043"/>
                </a:lnTo>
                <a:lnTo>
                  <a:pt x="33434" y="2584518"/>
                </a:lnTo>
                <a:lnTo>
                  <a:pt x="26004" y="2540874"/>
                </a:lnTo>
                <a:lnTo>
                  <a:pt x="19503" y="2497123"/>
                </a:lnTo>
                <a:lnTo>
                  <a:pt x="13930" y="2453281"/>
                </a:lnTo>
                <a:lnTo>
                  <a:pt x="9287" y="2409361"/>
                </a:lnTo>
                <a:lnTo>
                  <a:pt x="5572" y="2365378"/>
                </a:lnTo>
                <a:lnTo>
                  <a:pt x="2786" y="2321345"/>
                </a:lnTo>
                <a:lnTo>
                  <a:pt x="928" y="2277277"/>
                </a:lnTo>
                <a:lnTo>
                  <a:pt x="0" y="2233188"/>
                </a:lnTo>
                <a:lnTo>
                  <a:pt x="0" y="2189092"/>
                </a:lnTo>
                <a:lnTo>
                  <a:pt x="928" y="2145003"/>
                </a:lnTo>
                <a:lnTo>
                  <a:pt x="2786" y="2100936"/>
                </a:lnTo>
                <a:lnTo>
                  <a:pt x="5572" y="2056903"/>
                </a:lnTo>
                <a:lnTo>
                  <a:pt x="9287" y="2012920"/>
                </a:lnTo>
                <a:lnTo>
                  <a:pt x="13930" y="1969000"/>
                </a:lnTo>
                <a:lnTo>
                  <a:pt x="19503" y="1925158"/>
                </a:lnTo>
                <a:lnTo>
                  <a:pt x="26004" y="1881407"/>
                </a:lnTo>
                <a:lnTo>
                  <a:pt x="33434" y="1837762"/>
                </a:lnTo>
                <a:lnTo>
                  <a:pt x="41792" y="1794238"/>
                </a:lnTo>
                <a:lnTo>
                  <a:pt x="51079" y="1750847"/>
                </a:lnTo>
                <a:lnTo>
                  <a:pt x="61295" y="1707604"/>
                </a:lnTo>
                <a:lnTo>
                  <a:pt x="72440" y="1664523"/>
                </a:lnTo>
                <a:lnTo>
                  <a:pt x="84513" y="1621619"/>
                </a:lnTo>
                <a:lnTo>
                  <a:pt x="97515" y="1578905"/>
                </a:lnTo>
                <a:lnTo>
                  <a:pt x="111446" y="1536395"/>
                </a:lnTo>
                <a:lnTo>
                  <a:pt x="126306" y="1494105"/>
                </a:lnTo>
                <a:lnTo>
                  <a:pt x="142094" y="1452046"/>
                </a:lnTo>
                <a:lnTo>
                  <a:pt x="158811" y="1410235"/>
                </a:lnTo>
                <a:lnTo>
                  <a:pt x="176457" y="1368685"/>
                </a:lnTo>
                <a:lnTo>
                  <a:pt x="195031" y="1327409"/>
                </a:lnTo>
                <a:lnTo>
                  <a:pt x="214534" y="1286423"/>
                </a:lnTo>
                <a:lnTo>
                  <a:pt x="234966" y="1245740"/>
                </a:lnTo>
                <a:lnTo>
                  <a:pt x="256327" y="1205374"/>
                </a:lnTo>
                <a:lnTo>
                  <a:pt x="278616" y="1165339"/>
                </a:lnTo>
                <a:lnTo>
                  <a:pt x="301834" y="1125650"/>
                </a:lnTo>
                <a:lnTo>
                  <a:pt x="325981" y="1086321"/>
                </a:lnTo>
                <a:lnTo>
                  <a:pt x="351057" y="1047366"/>
                </a:lnTo>
                <a:lnTo>
                  <a:pt x="377061" y="1008798"/>
                </a:lnTo>
                <a:lnTo>
                  <a:pt x="403994" y="970632"/>
                </a:lnTo>
                <a:lnTo>
                  <a:pt x="431855" y="932882"/>
                </a:lnTo>
                <a:lnTo>
                  <a:pt x="460646" y="895563"/>
                </a:lnTo>
                <a:lnTo>
                  <a:pt x="490365" y="858688"/>
                </a:lnTo>
                <a:lnTo>
                  <a:pt x="521013" y="822271"/>
                </a:lnTo>
                <a:lnTo>
                  <a:pt x="552589" y="786326"/>
                </a:lnTo>
                <a:lnTo>
                  <a:pt x="585095" y="750868"/>
                </a:lnTo>
                <a:lnTo>
                  <a:pt x="618529" y="715911"/>
                </a:lnTo>
                <a:lnTo>
                  <a:pt x="652891" y="681468"/>
                </a:lnTo>
                <a:lnTo>
                  <a:pt x="688183" y="647554"/>
                </a:lnTo>
                <a:lnTo>
                  <a:pt x="723305" y="615177"/>
                </a:lnTo>
                <a:lnTo>
                  <a:pt x="758962" y="583629"/>
                </a:lnTo>
                <a:lnTo>
                  <a:pt x="795139" y="552912"/>
                </a:lnTo>
                <a:lnTo>
                  <a:pt x="831823" y="523025"/>
                </a:lnTo>
                <a:lnTo>
                  <a:pt x="868999" y="493968"/>
                </a:lnTo>
                <a:lnTo>
                  <a:pt x="906654" y="465741"/>
                </a:lnTo>
                <a:lnTo>
                  <a:pt x="944774" y="438344"/>
                </a:lnTo>
                <a:lnTo>
                  <a:pt x="983345" y="411778"/>
                </a:lnTo>
                <a:lnTo>
                  <a:pt x="1022354" y="386042"/>
                </a:lnTo>
                <a:lnTo>
                  <a:pt x="1061785" y="361136"/>
                </a:lnTo>
                <a:lnTo>
                  <a:pt x="1101626" y="337060"/>
                </a:lnTo>
                <a:lnTo>
                  <a:pt x="1141863" y="313815"/>
                </a:lnTo>
                <a:lnTo>
                  <a:pt x="1182481" y="291399"/>
                </a:lnTo>
                <a:lnTo>
                  <a:pt x="1223467" y="269814"/>
                </a:lnTo>
                <a:lnTo>
                  <a:pt x="1264806" y="249059"/>
                </a:lnTo>
                <a:lnTo>
                  <a:pt x="1306486" y="229134"/>
                </a:lnTo>
                <a:lnTo>
                  <a:pt x="1348492" y="210040"/>
                </a:lnTo>
                <a:lnTo>
                  <a:pt x="1390810" y="191775"/>
                </a:lnTo>
                <a:lnTo>
                  <a:pt x="1433427" y="174341"/>
                </a:lnTo>
                <a:lnTo>
                  <a:pt x="1476328" y="157737"/>
                </a:lnTo>
                <a:lnTo>
                  <a:pt x="1519500" y="141963"/>
                </a:lnTo>
                <a:lnTo>
                  <a:pt x="1562928" y="127020"/>
                </a:lnTo>
                <a:lnTo>
                  <a:pt x="1606600" y="112906"/>
                </a:lnTo>
                <a:lnTo>
                  <a:pt x="1650500" y="99623"/>
                </a:lnTo>
                <a:lnTo>
                  <a:pt x="1694615" y="87170"/>
                </a:lnTo>
                <a:lnTo>
                  <a:pt x="1738932" y="75548"/>
                </a:lnTo>
                <a:lnTo>
                  <a:pt x="1783436" y="64755"/>
                </a:lnTo>
                <a:lnTo>
                  <a:pt x="1828113" y="54793"/>
                </a:lnTo>
                <a:lnTo>
                  <a:pt x="1872951" y="45660"/>
                </a:lnTo>
                <a:lnTo>
                  <a:pt x="1917933" y="37358"/>
                </a:lnTo>
                <a:lnTo>
                  <a:pt x="1963048" y="29887"/>
                </a:lnTo>
                <a:lnTo>
                  <a:pt x="2008281" y="23245"/>
                </a:lnTo>
                <a:lnTo>
                  <a:pt x="2053617" y="17434"/>
                </a:lnTo>
                <a:lnTo>
                  <a:pt x="2099044" y="12452"/>
                </a:lnTo>
                <a:lnTo>
                  <a:pt x="2144548" y="8301"/>
                </a:lnTo>
                <a:lnTo>
                  <a:pt x="2190113" y="4981"/>
                </a:lnTo>
                <a:lnTo>
                  <a:pt x="2235728" y="2490"/>
                </a:lnTo>
                <a:lnTo>
                  <a:pt x="2281376" y="830"/>
                </a:lnTo>
                <a:lnTo>
                  <a:pt x="2327046" y="0"/>
                </a:lnTo>
                <a:lnTo>
                  <a:pt x="2372723" y="0"/>
                </a:lnTo>
                <a:lnTo>
                  <a:pt x="2418393" y="830"/>
                </a:lnTo>
                <a:lnTo>
                  <a:pt x="2464042" y="2490"/>
                </a:lnTo>
                <a:lnTo>
                  <a:pt x="2509656" y="4981"/>
                </a:lnTo>
                <a:lnTo>
                  <a:pt x="2555222" y="8301"/>
                </a:lnTo>
                <a:lnTo>
                  <a:pt x="2600725" y="12452"/>
                </a:lnTo>
                <a:lnTo>
                  <a:pt x="2646152" y="17434"/>
                </a:lnTo>
                <a:lnTo>
                  <a:pt x="2691489" y="23245"/>
                </a:lnTo>
                <a:lnTo>
                  <a:pt x="2736721" y="29887"/>
                </a:lnTo>
                <a:lnTo>
                  <a:pt x="2781836" y="37358"/>
                </a:lnTo>
                <a:lnTo>
                  <a:pt x="2826819" y="45660"/>
                </a:lnTo>
                <a:lnTo>
                  <a:pt x="2871656" y="54793"/>
                </a:lnTo>
                <a:lnTo>
                  <a:pt x="2916333" y="64755"/>
                </a:lnTo>
                <a:lnTo>
                  <a:pt x="2960837" y="75548"/>
                </a:lnTo>
                <a:lnTo>
                  <a:pt x="3005154" y="87170"/>
                </a:lnTo>
                <a:lnTo>
                  <a:pt x="3049269" y="99623"/>
                </a:lnTo>
                <a:lnTo>
                  <a:pt x="3093170" y="112906"/>
                </a:lnTo>
                <a:lnTo>
                  <a:pt x="3136841" y="127020"/>
                </a:lnTo>
                <a:lnTo>
                  <a:pt x="3180269" y="141963"/>
                </a:lnTo>
                <a:lnTo>
                  <a:pt x="3223441" y="157737"/>
                </a:lnTo>
                <a:lnTo>
                  <a:pt x="3266342" y="174341"/>
                </a:lnTo>
                <a:lnTo>
                  <a:pt x="3308959" y="191775"/>
                </a:lnTo>
                <a:lnTo>
                  <a:pt x="3351277" y="210040"/>
                </a:lnTo>
                <a:lnTo>
                  <a:pt x="3393283" y="229134"/>
                </a:lnTo>
                <a:lnTo>
                  <a:pt x="3434963" y="249059"/>
                </a:lnTo>
                <a:lnTo>
                  <a:pt x="3476303" y="269814"/>
                </a:lnTo>
                <a:lnTo>
                  <a:pt x="3517289" y="291399"/>
                </a:lnTo>
                <a:lnTo>
                  <a:pt x="3557907" y="313815"/>
                </a:lnTo>
                <a:lnTo>
                  <a:pt x="3598143" y="337060"/>
                </a:lnTo>
                <a:lnTo>
                  <a:pt x="3637984" y="361136"/>
                </a:lnTo>
                <a:lnTo>
                  <a:pt x="3677416" y="386042"/>
                </a:lnTo>
                <a:lnTo>
                  <a:pt x="3716424" y="411778"/>
                </a:lnTo>
                <a:lnTo>
                  <a:pt x="3754995" y="438344"/>
                </a:lnTo>
                <a:lnTo>
                  <a:pt x="3793115" y="465741"/>
                </a:lnTo>
                <a:lnTo>
                  <a:pt x="3830770" y="493968"/>
                </a:lnTo>
                <a:lnTo>
                  <a:pt x="3867947" y="523025"/>
                </a:lnTo>
                <a:lnTo>
                  <a:pt x="3904630" y="552912"/>
                </a:lnTo>
                <a:lnTo>
                  <a:pt x="3940807" y="583629"/>
                </a:lnTo>
                <a:lnTo>
                  <a:pt x="3976464" y="615177"/>
                </a:lnTo>
                <a:lnTo>
                  <a:pt x="4011586" y="647554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14055" y="3794254"/>
            <a:ext cx="4836122" cy="4558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82227" y="3844159"/>
            <a:ext cx="4700270" cy="4419600"/>
          </a:xfrm>
          <a:custGeom>
            <a:avLst/>
            <a:gdLst/>
            <a:ahLst/>
            <a:cxnLst/>
            <a:rect l="l" t="t" r="r" b="b"/>
            <a:pathLst>
              <a:path w="4700269" h="4419600">
                <a:moveTo>
                  <a:pt x="2646153" y="4406900"/>
                </a:moveTo>
                <a:lnTo>
                  <a:pt x="2053617" y="4406900"/>
                </a:lnTo>
                <a:lnTo>
                  <a:pt x="2099044" y="4419600"/>
                </a:lnTo>
                <a:lnTo>
                  <a:pt x="2600726" y="4419600"/>
                </a:lnTo>
                <a:lnTo>
                  <a:pt x="2646153" y="4406900"/>
                </a:lnTo>
                <a:close/>
              </a:path>
              <a:path w="4700269" h="4419600">
                <a:moveTo>
                  <a:pt x="2736722" y="4394200"/>
                </a:moveTo>
                <a:lnTo>
                  <a:pt x="1963048" y="4394200"/>
                </a:lnTo>
                <a:lnTo>
                  <a:pt x="2008281" y="4406900"/>
                </a:lnTo>
                <a:lnTo>
                  <a:pt x="2691490" y="4406900"/>
                </a:lnTo>
                <a:lnTo>
                  <a:pt x="2736722" y="4394200"/>
                </a:lnTo>
                <a:close/>
              </a:path>
              <a:path w="4700269" h="4419600">
                <a:moveTo>
                  <a:pt x="2916335" y="4356100"/>
                </a:moveTo>
                <a:lnTo>
                  <a:pt x="1783436" y="4356100"/>
                </a:lnTo>
                <a:lnTo>
                  <a:pt x="1917933" y="4394200"/>
                </a:lnTo>
                <a:lnTo>
                  <a:pt x="2781837" y="4394200"/>
                </a:lnTo>
                <a:lnTo>
                  <a:pt x="2916335" y="4356100"/>
                </a:lnTo>
                <a:close/>
              </a:path>
              <a:path w="4700269" h="4419600">
                <a:moveTo>
                  <a:pt x="2916335" y="63500"/>
                </a:moveTo>
                <a:lnTo>
                  <a:pt x="1783436" y="63500"/>
                </a:lnTo>
                <a:lnTo>
                  <a:pt x="1519499" y="139700"/>
                </a:lnTo>
                <a:lnTo>
                  <a:pt x="1476327" y="165100"/>
                </a:lnTo>
                <a:lnTo>
                  <a:pt x="1390809" y="190500"/>
                </a:lnTo>
                <a:lnTo>
                  <a:pt x="1348491" y="215900"/>
                </a:lnTo>
                <a:lnTo>
                  <a:pt x="1306485" y="228600"/>
                </a:lnTo>
                <a:lnTo>
                  <a:pt x="1223466" y="279400"/>
                </a:lnTo>
                <a:lnTo>
                  <a:pt x="1182480" y="292100"/>
                </a:lnTo>
                <a:lnTo>
                  <a:pt x="1061784" y="368300"/>
                </a:lnTo>
                <a:lnTo>
                  <a:pt x="983344" y="419100"/>
                </a:lnTo>
                <a:lnTo>
                  <a:pt x="906653" y="469900"/>
                </a:lnTo>
                <a:lnTo>
                  <a:pt x="831822" y="520700"/>
                </a:lnTo>
                <a:lnTo>
                  <a:pt x="795138" y="558800"/>
                </a:lnTo>
                <a:lnTo>
                  <a:pt x="758961" y="584200"/>
                </a:lnTo>
                <a:lnTo>
                  <a:pt x="723304" y="622300"/>
                </a:lnTo>
                <a:lnTo>
                  <a:pt x="688182" y="647700"/>
                </a:lnTo>
                <a:lnTo>
                  <a:pt x="652890" y="685800"/>
                </a:lnTo>
                <a:lnTo>
                  <a:pt x="618528" y="723900"/>
                </a:lnTo>
                <a:lnTo>
                  <a:pt x="585094" y="749300"/>
                </a:lnTo>
                <a:lnTo>
                  <a:pt x="552589" y="787400"/>
                </a:lnTo>
                <a:lnTo>
                  <a:pt x="521012" y="825500"/>
                </a:lnTo>
                <a:lnTo>
                  <a:pt x="490364" y="863600"/>
                </a:lnTo>
                <a:lnTo>
                  <a:pt x="460645" y="901700"/>
                </a:lnTo>
                <a:lnTo>
                  <a:pt x="431855" y="939800"/>
                </a:lnTo>
                <a:lnTo>
                  <a:pt x="403993" y="977900"/>
                </a:lnTo>
                <a:lnTo>
                  <a:pt x="377060" y="1016000"/>
                </a:lnTo>
                <a:lnTo>
                  <a:pt x="351056" y="1054100"/>
                </a:lnTo>
                <a:lnTo>
                  <a:pt x="325981" y="1092200"/>
                </a:lnTo>
                <a:lnTo>
                  <a:pt x="301834" y="1130300"/>
                </a:lnTo>
                <a:lnTo>
                  <a:pt x="278616" y="1168400"/>
                </a:lnTo>
                <a:lnTo>
                  <a:pt x="256327" y="1206500"/>
                </a:lnTo>
                <a:lnTo>
                  <a:pt x="234966" y="1244600"/>
                </a:lnTo>
                <a:lnTo>
                  <a:pt x="214534" y="1295400"/>
                </a:lnTo>
                <a:lnTo>
                  <a:pt x="195031" y="1333500"/>
                </a:lnTo>
                <a:lnTo>
                  <a:pt x="176457" y="1371600"/>
                </a:lnTo>
                <a:lnTo>
                  <a:pt x="158811" y="1409700"/>
                </a:lnTo>
                <a:lnTo>
                  <a:pt x="142094" y="1460500"/>
                </a:lnTo>
                <a:lnTo>
                  <a:pt x="126306" y="1498600"/>
                </a:lnTo>
                <a:lnTo>
                  <a:pt x="111446" y="1536700"/>
                </a:lnTo>
                <a:lnTo>
                  <a:pt x="97515" y="1587500"/>
                </a:lnTo>
                <a:lnTo>
                  <a:pt x="84513" y="1625600"/>
                </a:lnTo>
                <a:lnTo>
                  <a:pt x="72440" y="1663700"/>
                </a:lnTo>
                <a:lnTo>
                  <a:pt x="61295" y="1714500"/>
                </a:lnTo>
                <a:lnTo>
                  <a:pt x="51079" y="1752600"/>
                </a:lnTo>
                <a:lnTo>
                  <a:pt x="41792" y="1803400"/>
                </a:lnTo>
                <a:lnTo>
                  <a:pt x="33433" y="1841500"/>
                </a:lnTo>
                <a:lnTo>
                  <a:pt x="26004" y="1879600"/>
                </a:lnTo>
                <a:lnTo>
                  <a:pt x="19503" y="1930400"/>
                </a:lnTo>
                <a:lnTo>
                  <a:pt x="13930" y="1968500"/>
                </a:lnTo>
                <a:lnTo>
                  <a:pt x="9287" y="2019300"/>
                </a:lnTo>
                <a:lnTo>
                  <a:pt x="5572" y="2057400"/>
                </a:lnTo>
                <a:lnTo>
                  <a:pt x="2786" y="2108200"/>
                </a:lnTo>
                <a:lnTo>
                  <a:pt x="928" y="2146300"/>
                </a:lnTo>
                <a:lnTo>
                  <a:pt x="0" y="2197100"/>
                </a:lnTo>
                <a:lnTo>
                  <a:pt x="0" y="2235200"/>
                </a:lnTo>
                <a:lnTo>
                  <a:pt x="928" y="2286000"/>
                </a:lnTo>
                <a:lnTo>
                  <a:pt x="2786" y="2324100"/>
                </a:lnTo>
                <a:lnTo>
                  <a:pt x="5572" y="2374900"/>
                </a:lnTo>
                <a:lnTo>
                  <a:pt x="9287" y="2413000"/>
                </a:lnTo>
                <a:lnTo>
                  <a:pt x="13930" y="2451100"/>
                </a:lnTo>
                <a:lnTo>
                  <a:pt x="19503" y="2501900"/>
                </a:lnTo>
                <a:lnTo>
                  <a:pt x="26004" y="2540000"/>
                </a:lnTo>
                <a:lnTo>
                  <a:pt x="33433" y="2590800"/>
                </a:lnTo>
                <a:lnTo>
                  <a:pt x="41792" y="2628900"/>
                </a:lnTo>
                <a:lnTo>
                  <a:pt x="51079" y="2679700"/>
                </a:lnTo>
                <a:lnTo>
                  <a:pt x="61295" y="2717800"/>
                </a:lnTo>
                <a:lnTo>
                  <a:pt x="72440" y="2755900"/>
                </a:lnTo>
                <a:lnTo>
                  <a:pt x="84513" y="2806700"/>
                </a:lnTo>
                <a:lnTo>
                  <a:pt x="97515" y="2844800"/>
                </a:lnTo>
                <a:lnTo>
                  <a:pt x="111446" y="2895600"/>
                </a:lnTo>
                <a:lnTo>
                  <a:pt x="126306" y="2933700"/>
                </a:lnTo>
                <a:lnTo>
                  <a:pt x="142094" y="2971800"/>
                </a:lnTo>
                <a:lnTo>
                  <a:pt x="158811" y="3009900"/>
                </a:lnTo>
                <a:lnTo>
                  <a:pt x="176457" y="3060700"/>
                </a:lnTo>
                <a:lnTo>
                  <a:pt x="195031" y="3098800"/>
                </a:lnTo>
                <a:lnTo>
                  <a:pt x="214534" y="3136900"/>
                </a:lnTo>
                <a:lnTo>
                  <a:pt x="234966" y="3175000"/>
                </a:lnTo>
                <a:lnTo>
                  <a:pt x="256327" y="3225800"/>
                </a:lnTo>
                <a:lnTo>
                  <a:pt x="278616" y="3263900"/>
                </a:lnTo>
                <a:lnTo>
                  <a:pt x="301834" y="3302000"/>
                </a:lnTo>
                <a:lnTo>
                  <a:pt x="325981" y="3340100"/>
                </a:lnTo>
                <a:lnTo>
                  <a:pt x="351056" y="3378200"/>
                </a:lnTo>
                <a:lnTo>
                  <a:pt x="377060" y="3416300"/>
                </a:lnTo>
                <a:lnTo>
                  <a:pt x="403993" y="3454400"/>
                </a:lnTo>
                <a:lnTo>
                  <a:pt x="431855" y="3492500"/>
                </a:lnTo>
                <a:lnTo>
                  <a:pt x="460645" y="3530600"/>
                </a:lnTo>
                <a:lnTo>
                  <a:pt x="490364" y="3568700"/>
                </a:lnTo>
                <a:lnTo>
                  <a:pt x="521012" y="3606800"/>
                </a:lnTo>
                <a:lnTo>
                  <a:pt x="552589" y="3644900"/>
                </a:lnTo>
                <a:lnTo>
                  <a:pt x="585094" y="3670300"/>
                </a:lnTo>
                <a:lnTo>
                  <a:pt x="618528" y="3708400"/>
                </a:lnTo>
                <a:lnTo>
                  <a:pt x="652890" y="3746500"/>
                </a:lnTo>
                <a:lnTo>
                  <a:pt x="688182" y="3784600"/>
                </a:lnTo>
                <a:lnTo>
                  <a:pt x="723304" y="3810000"/>
                </a:lnTo>
                <a:lnTo>
                  <a:pt x="758961" y="3848100"/>
                </a:lnTo>
                <a:lnTo>
                  <a:pt x="831822" y="3898900"/>
                </a:lnTo>
                <a:lnTo>
                  <a:pt x="868998" y="3937000"/>
                </a:lnTo>
                <a:lnTo>
                  <a:pt x="906653" y="3962400"/>
                </a:lnTo>
                <a:lnTo>
                  <a:pt x="983344" y="4013200"/>
                </a:lnTo>
                <a:lnTo>
                  <a:pt x="1061784" y="4064000"/>
                </a:lnTo>
                <a:lnTo>
                  <a:pt x="1182480" y="4140200"/>
                </a:lnTo>
                <a:lnTo>
                  <a:pt x="1223466" y="4152900"/>
                </a:lnTo>
                <a:lnTo>
                  <a:pt x="1264805" y="4178300"/>
                </a:lnTo>
                <a:lnTo>
                  <a:pt x="1306485" y="4191000"/>
                </a:lnTo>
                <a:lnTo>
                  <a:pt x="1348491" y="4216400"/>
                </a:lnTo>
                <a:lnTo>
                  <a:pt x="1390809" y="4229100"/>
                </a:lnTo>
                <a:lnTo>
                  <a:pt x="1433426" y="4254500"/>
                </a:lnTo>
                <a:lnTo>
                  <a:pt x="1562927" y="4292600"/>
                </a:lnTo>
                <a:lnTo>
                  <a:pt x="1606599" y="4318000"/>
                </a:lnTo>
                <a:lnTo>
                  <a:pt x="1738931" y="4356100"/>
                </a:lnTo>
                <a:lnTo>
                  <a:pt x="2960839" y="4356100"/>
                </a:lnTo>
                <a:lnTo>
                  <a:pt x="3093171" y="4318000"/>
                </a:lnTo>
                <a:lnTo>
                  <a:pt x="3136843" y="4292600"/>
                </a:lnTo>
                <a:lnTo>
                  <a:pt x="3266344" y="4254500"/>
                </a:lnTo>
                <a:lnTo>
                  <a:pt x="3308961" y="4229100"/>
                </a:lnTo>
                <a:lnTo>
                  <a:pt x="3351279" y="4216400"/>
                </a:lnTo>
                <a:lnTo>
                  <a:pt x="3393285" y="4191000"/>
                </a:lnTo>
                <a:lnTo>
                  <a:pt x="3434965" y="4178300"/>
                </a:lnTo>
                <a:lnTo>
                  <a:pt x="3476305" y="4152900"/>
                </a:lnTo>
                <a:lnTo>
                  <a:pt x="3517291" y="4140200"/>
                </a:lnTo>
                <a:lnTo>
                  <a:pt x="3637986" y="4064000"/>
                </a:lnTo>
                <a:lnTo>
                  <a:pt x="3716426" y="4013200"/>
                </a:lnTo>
                <a:lnTo>
                  <a:pt x="3793117" y="3962400"/>
                </a:lnTo>
                <a:lnTo>
                  <a:pt x="3830772" y="3937000"/>
                </a:lnTo>
                <a:lnTo>
                  <a:pt x="3867949" y="3898900"/>
                </a:lnTo>
                <a:lnTo>
                  <a:pt x="3940809" y="3848100"/>
                </a:lnTo>
                <a:lnTo>
                  <a:pt x="3976466" y="3810000"/>
                </a:lnTo>
                <a:lnTo>
                  <a:pt x="4011588" y="3784600"/>
                </a:lnTo>
                <a:lnTo>
                  <a:pt x="4046880" y="3746500"/>
                </a:lnTo>
                <a:lnTo>
                  <a:pt x="4081243" y="3708400"/>
                </a:lnTo>
                <a:lnTo>
                  <a:pt x="4114677" y="3670300"/>
                </a:lnTo>
                <a:lnTo>
                  <a:pt x="4147182" y="3644900"/>
                </a:lnTo>
                <a:lnTo>
                  <a:pt x="4178758" y="3606800"/>
                </a:lnTo>
                <a:lnTo>
                  <a:pt x="4209406" y="3568700"/>
                </a:lnTo>
                <a:lnTo>
                  <a:pt x="4239125" y="3530600"/>
                </a:lnTo>
                <a:lnTo>
                  <a:pt x="4267916" y="3492500"/>
                </a:lnTo>
                <a:lnTo>
                  <a:pt x="4295777" y="3454400"/>
                </a:lnTo>
                <a:lnTo>
                  <a:pt x="4322710" y="3416300"/>
                </a:lnTo>
                <a:lnTo>
                  <a:pt x="4348714" y="3378200"/>
                </a:lnTo>
                <a:lnTo>
                  <a:pt x="4373790" y="3340100"/>
                </a:lnTo>
                <a:lnTo>
                  <a:pt x="4397936" y="3302000"/>
                </a:lnTo>
                <a:lnTo>
                  <a:pt x="4421154" y="3263900"/>
                </a:lnTo>
                <a:lnTo>
                  <a:pt x="4443444" y="3225800"/>
                </a:lnTo>
                <a:lnTo>
                  <a:pt x="4464804" y="3175000"/>
                </a:lnTo>
                <a:lnTo>
                  <a:pt x="4485236" y="3136900"/>
                </a:lnTo>
                <a:lnTo>
                  <a:pt x="4504739" y="3098800"/>
                </a:lnTo>
                <a:lnTo>
                  <a:pt x="4523314" y="3060700"/>
                </a:lnTo>
                <a:lnTo>
                  <a:pt x="4540960" y="3009900"/>
                </a:lnTo>
                <a:lnTo>
                  <a:pt x="4557676" y="2971800"/>
                </a:lnTo>
                <a:lnTo>
                  <a:pt x="4573465" y="2933700"/>
                </a:lnTo>
                <a:lnTo>
                  <a:pt x="4588324" y="2895600"/>
                </a:lnTo>
                <a:lnTo>
                  <a:pt x="4602255" y="2844800"/>
                </a:lnTo>
                <a:lnTo>
                  <a:pt x="4615257" y="2806700"/>
                </a:lnTo>
                <a:lnTo>
                  <a:pt x="4627331" y="2755900"/>
                </a:lnTo>
                <a:lnTo>
                  <a:pt x="4638475" y="2717800"/>
                </a:lnTo>
                <a:lnTo>
                  <a:pt x="4648691" y="2679700"/>
                </a:lnTo>
                <a:lnTo>
                  <a:pt x="4657978" y="2628900"/>
                </a:lnTo>
                <a:lnTo>
                  <a:pt x="4666337" y="2590800"/>
                </a:lnTo>
                <a:lnTo>
                  <a:pt x="4673767" y="2540000"/>
                </a:lnTo>
                <a:lnTo>
                  <a:pt x="4680268" y="2501900"/>
                </a:lnTo>
                <a:lnTo>
                  <a:pt x="4685840" y="2451100"/>
                </a:lnTo>
                <a:lnTo>
                  <a:pt x="4690484" y="2413000"/>
                </a:lnTo>
                <a:lnTo>
                  <a:pt x="4694198" y="2374900"/>
                </a:lnTo>
                <a:lnTo>
                  <a:pt x="4696985" y="2324100"/>
                </a:lnTo>
                <a:lnTo>
                  <a:pt x="4698842" y="2286000"/>
                </a:lnTo>
                <a:lnTo>
                  <a:pt x="4699771" y="2235200"/>
                </a:lnTo>
                <a:lnTo>
                  <a:pt x="4699771" y="2197100"/>
                </a:lnTo>
                <a:lnTo>
                  <a:pt x="4698842" y="2146300"/>
                </a:lnTo>
                <a:lnTo>
                  <a:pt x="4696985" y="2108200"/>
                </a:lnTo>
                <a:lnTo>
                  <a:pt x="4694198" y="2057400"/>
                </a:lnTo>
                <a:lnTo>
                  <a:pt x="4690484" y="2019300"/>
                </a:lnTo>
                <a:lnTo>
                  <a:pt x="4685840" y="1968500"/>
                </a:lnTo>
                <a:lnTo>
                  <a:pt x="4680268" y="1930400"/>
                </a:lnTo>
                <a:lnTo>
                  <a:pt x="4673767" y="1879600"/>
                </a:lnTo>
                <a:lnTo>
                  <a:pt x="4666337" y="1841500"/>
                </a:lnTo>
                <a:lnTo>
                  <a:pt x="4657978" y="1803400"/>
                </a:lnTo>
                <a:lnTo>
                  <a:pt x="4648691" y="1752600"/>
                </a:lnTo>
                <a:lnTo>
                  <a:pt x="4638475" y="1714500"/>
                </a:lnTo>
                <a:lnTo>
                  <a:pt x="4627331" y="1663700"/>
                </a:lnTo>
                <a:lnTo>
                  <a:pt x="4615257" y="1625600"/>
                </a:lnTo>
                <a:lnTo>
                  <a:pt x="4602255" y="1587500"/>
                </a:lnTo>
                <a:lnTo>
                  <a:pt x="4588324" y="1536700"/>
                </a:lnTo>
                <a:lnTo>
                  <a:pt x="4573465" y="1498600"/>
                </a:lnTo>
                <a:lnTo>
                  <a:pt x="4557676" y="1460500"/>
                </a:lnTo>
                <a:lnTo>
                  <a:pt x="4540960" y="1409700"/>
                </a:lnTo>
                <a:lnTo>
                  <a:pt x="4523314" y="1371600"/>
                </a:lnTo>
                <a:lnTo>
                  <a:pt x="4504739" y="1333500"/>
                </a:lnTo>
                <a:lnTo>
                  <a:pt x="4485236" y="1295400"/>
                </a:lnTo>
                <a:lnTo>
                  <a:pt x="4464804" y="1244600"/>
                </a:lnTo>
                <a:lnTo>
                  <a:pt x="4443444" y="1206500"/>
                </a:lnTo>
                <a:lnTo>
                  <a:pt x="4421154" y="1168400"/>
                </a:lnTo>
                <a:lnTo>
                  <a:pt x="4397936" y="1130300"/>
                </a:lnTo>
                <a:lnTo>
                  <a:pt x="4373790" y="1092200"/>
                </a:lnTo>
                <a:lnTo>
                  <a:pt x="4348714" y="1054100"/>
                </a:lnTo>
                <a:lnTo>
                  <a:pt x="4322710" y="1016000"/>
                </a:lnTo>
                <a:lnTo>
                  <a:pt x="4295777" y="977900"/>
                </a:lnTo>
                <a:lnTo>
                  <a:pt x="4267916" y="939800"/>
                </a:lnTo>
                <a:lnTo>
                  <a:pt x="4239125" y="901700"/>
                </a:lnTo>
                <a:lnTo>
                  <a:pt x="4209406" y="863600"/>
                </a:lnTo>
                <a:lnTo>
                  <a:pt x="4178758" y="825500"/>
                </a:lnTo>
                <a:lnTo>
                  <a:pt x="4147182" y="787400"/>
                </a:lnTo>
                <a:lnTo>
                  <a:pt x="4114677" y="749300"/>
                </a:lnTo>
                <a:lnTo>
                  <a:pt x="4081243" y="723900"/>
                </a:lnTo>
                <a:lnTo>
                  <a:pt x="4046880" y="685800"/>
                </a:lnTo>
                <a:lnTo>
                  <a:pt x="4011588" y="647700"/>
                </a:lnTo>
                <a:lnTo>
                  <a:pt x="3976466" y="622300"/>
                </a:lnTo>
                <a:lnTo>
                  <a:pt x="3940809" y="584200"/>
                </a:lnTo>
                <a:lnTo>
                  <a:pt x="3904632" y="558800"/>
                </a:lnTo>
                <a:lnTo>
                  <a:pt x="3867949" y="520700"/>
                </a:lnTo>
                <a:lnTo>
                  <a:pt x="3793117" y="469900"/>
                </a:lnTo>
                <a:lnTo>
                  <a:pt x="3716426" y="419100"/>
                </a:lnTo>
                <a:lnTo>
                  <a:pt x="3637986" y="368300"/>
                </a:lnTo>
                <a:lnTo>
                  <a:pt x="3517291" y="292100"/>
                </a:lnTo>
                <a:lnTo>
                  <a:pt x="3476305" y="279400"/>
                </a:lnTo>
                <a:lnTo>
                  <a:pt x="3393285" y="228600"/>
                </a:lnTo>
                <a:lnTo>
                  <a:pt x="3351279" y="215900"/>
                </a:lnTo>
                <a:lnTo>
                  <a:pt x="3308961" y="190500"/>
                </a:lnTo>
                <a:lnTo>
                  <a:pt x="3223443" y="165100"/>
                </a:lnTo>
                <a:lnTo>
                  <a:pt x="3180271" y="139700"/>
                </a:lnTo>
                <a:lnTo>
                  <a:pt x="2916335" y="63500"/>
                </a:lnTo>
                <a:close/>
              </a:path>
              <a:path w="4700269" h="4419600">
                <a:moveTo>
                  <a:pt x="2781837" y="38100"/>
                </a:moveTo>
                <a:lnTo>
                  <a:pt x="1917933" y="38100"/>
                </a:lnTo>
                <a:lnTo>
                  <a:pt x="1828113" y="63500"/>
                </a:lnTo>
                <a:lnTo>
                  <a:pt x="2871657" y="63500"/>
                </a:lnTo>
                <a:lnTo>
                  <a:pt x="2781837" y="38100"/>
                </a:lnTo>
                <a:close/>
              </a:path>
              <a:path w="4700269" h="4419600">
                <a:moveTo>
                  <a:pt x="2691490" y="25400"/>
                </a:moveTo>
                <a:lnTo>
                  <a:pt x="2008281" y="25400"/>
                </a:lnTo>
                <a:lnTo>
                  <a:pt x="1963048" y="38100"/>
                </a:lnTo>
                <a:lnTo>
                  <a:pt x="2736722" y="38100"/>
                </a:lnTo>
                <a:lnTo>
                  <a:pt x="2691490" y="25400"/>
                </a:lnTo>
                <a:close/>
              </a:path>
              <a:path w="4700269" h="4419600">
                <a:moveTo>
                  <a:pt x="2600726" y="12700"/>
                </a:moveTo>
                <a:lnTo>
                  <a:pt x="2099044" y="12700"/>
                </a:lnTo>
                <a:lnTo>
                  <a:pt x="2053617" y="25400"/>
                </a:lnTo>
                <a:lnTo>
                  <a:pt x="2646153" y="25400"/>
                </a:lnTo>
                <a:lnTo>
                  <a:pt x="2600726" y="12700"/>
                </a:lnTo>
                <a:close/>
              </a:path>
              <a:path w="4700269" h="4419600">
                <a:moveTo>
                  <a:pt x="2464042" y="0"/>
                </a:moveTo>
                <a:lnTo>
                  <a:pt x="2235728" y="0"/>
                </a:lnTo>
                <a:lnTo>
                  <a:pt x="2190113" y="12700"/>
                </a:lnTo>
                <a:lnTo>
                  <a:pt x="2509657" y="12700"/>
                </a:lnTo>
                <a:lnTo>
                  <a:pt x="2464042" y="0"/>
                </a:lnTo>
                <a:close/>
              </a:path>
            </a:pathLst>
          </a:custGeom>
          <a:solidFill>
            <a:srgbClr val="66C2A5">
              <a:alpha val="461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682232" y="3841476"/>
            <a:ext cx="4700270" cy="4422775"/>
          </a:xfrm>
          <a:custGeom>
            <a:avLst/>
            <a:gdLst/>
            <a:ahLst/>
            <a:cxnLst/>
            <a:rect l="l" t="t" r="r" b="b"/>
            <a:pathLst>
              <a:path w="4700269" h="4422775">
                <a:moveTo>
                  <a:pt x="4011586" y="647554"/>
                </a:moveTo>
                <a:lnTo>
                  <a:pt x="4046878" y="681468"/>
                </a:lnTo>
                <a:lnTo>
                  <a:pt x="4081241" y="715911"/>
                </a:lnTo>
                <a:lnTo>
                  <a:pt x="4114675" y="750868"/>
                </a:lnTo>
                <a:lnTo>
                  <a:pt x="4147180" y="786326"/>
                </a:lnTo>
                <a:lnTo>
                  <a:pt x="4178756" y="822271"/>
                </a:lnTo>
                <a:lnTo>
                  <a:pt x="4209404" y="858688"/>
                </a:lnTo>
                <a:lnTo>
                  <a:pt x="4239123" y="895563"/>
                </a:lnTo>
                <a:lnTo>
                  <a:pt x="4267914" y="932882"/>
                </a:lnTo>
                <a:lnTo>
                  <a:pt x="4295775" y="970632"/>
                </a:lnTo>
                <a:lnTo>
                  <a:pt x="4322708" y="1008798"/>
                </a:lnTo>
                <a:lnTo>
                  <a:pt x="4348713" y="1047366"/>
                </a:lnTo>
                <a:lnTo>
                  <a:pt x="4373788" y="1086321"/>
                </a:lnTo>
                <a:lnTo>
                  <a:pt x="4397935" y="1125650"/>
                </a:lnTo>
                <a:lnTo>
                  <a:pt x="4421153" y="1165339"/>
                </a:lnTo>
                <a:lnTo>
                  <a:pt x="4443442" y="1205374"/>
                </a:lnTo>
                <a:lnTo>
                  <a:pt x="4464803" y="1245740"/>
                </a:lnTo>
                <a:lnTo>
                  <a:pt x="4485235" y="1286423"/>
                </a:lnTo>
                <a:lnTo>
                  <a:pt x="4504738" y="1327409"/>
                </a:lnTo>
                <a:lnTo>
                  <a:pt x="4523312" y="1368685"/>
                </a:lnTo>
                <a:lnTo>
                  <a:pt x="4540958" y="1410235"/>
                </a:lnTo>
                <a:lnTo>
                  <a:pt x="4557675" y="1452046"/>
                </a:lnTo>
                <a:lnTo>
                  <a:pt x="4573463" y="1494105"/>
                </a:lnTo>
                <a:lnTo>
                  <a:pt x="4588323" y="1536395"/>
                </a:lnTo>
                <a:lnTo>
                  <a:pt x="4602254" y="1578905"/>
                </a:lnTo>
                <a:lnTo>
                  <a:pt x="4615256" y="1621619"/>
                </a:lnTo>
                <a:lnTo>
                  <a:pt x="4627329" y="1664523"/>
                </a:lnTo>
                <a:lnTo>
                  <a:pt x="4638474" y="1707604"/>
                </a:lnTo>
                <a:lnTo>
                  <a:pt x="4648690" y="1750847"/>
                </a:lnTo>
                <a:lnTo>
                  <a:pt x="4657977" y="1794238"/>
                </a:lnTo>
                <a:lnTo>
                  <a:pt x="4666336" y="1837762"/>
                </a:lnTo>
                <a:lnTo>
                  <a:pt x="4673765" y="1881407"/>
                </a:lnTo>
                <a:lnTo>
                  <a:pt x="4680266" y="1925158"/>
                </a:lnTo>
                <a:lnTo>
                  <a:pt x="4685839" y="1969000"/>
                </a:lnTo>
                <a:lnTo>
                  <a:pt x="4690482" y="2012920"/>
                </a:lnTo>
                <a:lnTo>
                  <a:pt x="4694197" y="2056903"/>
                </a:lnTo>
                <a:lnTo>
                  <a:pt x="4696983" y="2100936"/>
                </a:lnTo>
                <a:lnTo>
                  <a:pt x="4698841" y="2145003"/>
                </a:lnTo>
                <a:lnTo>
                  <a:pt x="4699769" y="2189092"/>
                </a:lnTo>
                <a:lnTo>
                  <a:pt x="4699769" y="2233188"/>
                </a:lnTo>
                <a:lnTo>
                  <a:pt x="4698841" y="2277277"/>
                </a:lnTo>
                <a:lnTo>
                  <a:pt x="4696983" y="2321345"/>
                </a:lnTo>
                <a:lnTo>
                  <a:pt x="4694197" y="2365378"/>
                </a:lnTo>
                <a:lnTo>
                  <a:pt x="4690482" y="2409361"/>
                </a:lnTo>
                <a:lnTo>
                  <a:pt x="4685839" y="2453281"/>
                </a:lnTo>
                <a:lnTo>
                  <a:pt x="4680266" y="2497123"/>
                </a:lnTo>
                <a:lnTo>
                  <a:pt x="4673765" y="2540874"/>
                </a:lnTo>
                <a:lnTo>
                  <a:pt x="4666336" y="2584518"/>
                </a:lnTo>
                <a:lnTo>
                  <a:pt x="4657977" y="2628043"/>
                </a:lnTo>
                <a:lnTo>
                  <a:pt x="4648690" y="2671434"/>
                </a:lnTo>
                <a:lnTo>
                  <a:pt x="4638474" y="2714677"/>
                </a:lnTo>
                <a:lnTo>
                  <a:pt x="4627329" y="2757758"/>
                </a:lnTo>
                <a:lnTo>
                  <a:pt x="4615256" y="2800662"/>
                </a:lnTo>
                <a:lnTo>
                  <a:pt x="4602254" y="2843376"/>
                </a:lnTo>
                <a:lnTo>
                  <a:pt x="4588323" y="2885885"/>
                </a:lnTo>
                <a:lnTo>
                  <a:pt x="4573463" y="2928176"/>
                </a:lnTo>
                <a:lnTo>
                  <a:pt x="4557675" y="2970234"/>
                </a:lnTo>
                <a:lnTo>
                  <a:pt x="4540958" y="3012046"/>
                </a:lnTo>
                <a:lnTo>
                  <a:pt x="4523312" y="3053596"/>
                </a:lnTo>
                <a:lnTo>
                  <a:pt x="4504738" y="3094872"/>
                </a:lnTo>
                <a:lnTo>
                  <a:pt x="4485235" y="3135858"/>
                </a:lnTo>
                <a:lnTo>
                  <a:pt x="4464803" y="3176541"/>
                </a:lnTo>
                <a:lnTo>
                  <a:pt x="4443442" y="3216907"/>
                </a:lnTo>
                <a:lnTo>
                  <a:pt x="4421153" y="3256941"/>
                </a:lnTo>
                <a:lnTo>
                  <a:pt x="4397935" y="3296630"/>
                </a:lnTo>
                <a:lnTo>
                  <a:pt x="4373788" y="3335960"/>
                </a:lnTo>
                <a:lnTo>
                  <a:pt x="4348713" y="3374915"/>
                </a:lnTo>
                <a:lnTo>
                  <a:pt x="4322708" y="3413483"/>
                </a:lnTo>
                <a:lnTo>
                  <a:pt x="4295775" y="3451649"/>
                </a:lnTo>
                <a:lnTo>
                  <a:pt x="4267914" y="3489398"/>
                </a:lnTo>
                <a:lnTo>
                  <a:pt x="4239123" y="3526718"/>
                </a:lnTo>
                <a:lnTo>
                  <a:pt x="4209404" y="3563593"/>
                </a:lnTo>
                <a:lnTo>
                  <a:pt x="4178756" y="3600010"/>
                </a:lnTo>
                <a:lnTo>
                  <a:pt x="4147180" y="3635955"/>
                </a:lnTo>
                <a:lnTo>
                  <a:pt x="4114675" y="3671413"/>
                </a:lnTo>
                <a:lnTo>
                  <a:pt x="4081241" y="3706370"/>
                </a:lnTo>
                <a:lnTo>
                  <a:pt x="4046878" y="3740813"/>
                </a:lnTo>
                <a:lnTo>
                  <a:pt x="4011586" y="3774726"/>
                </a:lnTo>
                <a:lnTo>
                  <a:pt x="3976464" y="3807104"/>
                </a:lnTo>
                <a:lnTo>
                  <a:pt x="3940807" y="3838652"/>
                </a:lnTo>
                <a:lnTo>
                  <a:pt x="3904630" y="3869369"/>
                </a:lnTo>
                <a:lnTo>
                  <a:pt x="3867946" y="3899256"/>
                </a:lnTo>
                <a:lnTo>
                  <a:pt x="3830770" y="3928313"/>
                </a:lnTo>
                <a:lnTo>
                  <a:pt x="3793115" y="3956540"/>
                </a:lnTo>
                <a:lnTo>
                  <a:pt x="3754995" y="3983937"/>
                </a:lnTo>
                <a:lnTo>
                  <a:pt x="3716424" y="4010503"/>
                </a:lnTo>
                <a:lnTo>
                  <a:pt x="3677415" y="4036239"/>
                </a:lnTo>
                <a:lnTo>
                  <a:pt x="3637984" y="4061145"/>
                </a:lnTo>
                <a:lnTo>
                  <a:pt x="3598143" y="4085221"/>
                </a:lnTo>
                <a:lnTo>
                  <a:pt x="3557906" y="4108466"/>
                </a:lnTo>
                <a:lnTo>
                  <a:pt x="3517288" y="4130882"/>
                </a:lnTo>
                <a:lnTo>
                  <a:pt x="3476302" y="4152467"/>
                </a:lnTo>
                <a:lnTo>
                  <a:pt x="3434962" y="4173222"/>
                </a:lnTo>
                <a:lnTo>
                  <a:pt x="3393283" y="4193147"/>
                </a:lnTo>
                <a:lnTo>
                  <a:pt x="3351277" y="4212241"/>
                </a:lnTo>
                <a:lnTo>
                  <a:pt x="3308958" y="4230506"/>
                </a:lnTo>
                <a:lnTo>
                  <a:pt x="3266342" y="4247940"/>
                </a:lnTo>
                <a:lnTo>
                  <a:pt x="3223441" y="4264544"/>
                </a:lnTo>
                <a:lnTo>
                  <a:pt x="3180269" y="4280318"/>
                </a:lnTo>
                <a:lnTo>
                  <a:pt x="3136841" y="4295261"/>
                </a:lnTo>
                <a:lnTo>
                  <a:pt x="3093169" y="4309375"/>
                </a:lnTo>
                <a:lnTo>
                  <a:pt x="3049269" y="4322658"/>
                </a:lnTo>
                <a:lnTo>
                  <a:pt x="3005153" y="4335111"/>
                </a:lnTo>
                <a:lnTo>
                  <a:pt x="2960837" y="4346734"/>
                </a:lnTo>
                <a:lnTo>
                  <a:pt x="2916333" y="4357526"/>
                </a:lnTo>
                <a:lnTo>
                  <a:pt x="2871655" y="4367488"/>
                </a:lnTo>
                <a:lnTo>
                  <a:pt x="2826818" y="4376621"/>
                </a:lnTo>
                <a:lnTo>
                  <a:pt x="2781835" y="4384923"/>
                </a:lnTo>
                <a:lnTo>
                  <a:pt x="2736721" y="4392394"/>
                </a:lnTo>
                <a:lnTo>
                  <a:pt x="2691488" y="4399036"/>
                </a:lnTo>
                <a:lnTo>
                  <a:pt x="2646151" y="4404847"/>
                </a:lnTo>
                <a:lnTo>
                  <a:pt x="2600725" y="4409829"/>
                </a:lnTo>
                <a:lnTo>
                  <a:pt x="2555221" y="4413980"/>
                </a:lnTo>
                <a:lnTo>
                  <a:pt x="2509656" y="4417300"/>
                </a:lnTo>
                <a:lnTo>
                  <a:pt x="2464041" y="4419791"/>
                </a:lnTo>
                <a:lnTo>
                  <a:pt x="2418392" y="4421451"/>
                </a:lnTo>
                <a:lnTo>
                  <a:pt x="2372723" y="4422282"/>
                </a:lnTo>
                <a:lnTo>
                  <a:pt x="2327046" y="4422282"/>
                </a:lnTo>
                <a:lnTo>
                  <a:pt x="2281376" y="4421451"/>
                </a:lnTo>
                <a:lnTo>
                  <a:pt x="2235727" y="4419791"/>
                </a:lnTo>
                <a:lnTo>
                  <a:pt x="2190113" y="4417300"/>
                </a:lnTo>
                <a:lnTo>
                  <a:pt x="2144547" y="4413980"/>
                </a:lnTo>
                <a:lnTo>
                  <a:pt x="2099044" y="4409829"/>
                </a:lnTo>
                <a:lnTo>
                  <a:pt x="2053617" y="4404847"/>
                </a:lnTo>
                <a:lnTo>
                  <a:pt x="2008280" y="4399036"/>
                </a:lnTo>
                <a:lnTo>
                  <a:pt x="1963048" y="4392394"/>
                </a:lnTo>
                <a:lnTo>
                  <a:pt x="1917933" y="4384923"/>
                </a:lnTo>
                <a:lnTo>
                  <a:pt x="1872950" y="4376621"/>
                </a:lnTo>
                <a:lnTo>
                  <a:pt x="1828113" y="4367488"/>
                </a:lnTo>
                <a:lnTo>
                  <a:pt x="1783436" y="4357526"/>
                </a:lnTo>
                <a:lnTo>
                  <a:pt x="1738932" y="4346734"/>
                </a:lnTo>
                <a:lnTo>
                  <a:pt x="1694615" y="4335111"/>
                </a:lnTo>
                <a:lnTo>
                  <a:pt x="1650500" y="4322658"/>
                </a:lnTo>
                <a:lnTo>
                  <a:pt x="1606599" y="4309375"/>
                </a:lnTo>
                <a:lnTo>
                  <a:pt x="1562928" y="4295261"/>
                </a:lnTo>
                <a:lnTo>
                  <a:pt x="1519500" y="4280318"/>
                </a:lnTo>
                <a:lnTo>
                  <a:pt x="1476328" y="4264544"/>
                </a:lnTo>
                <a:lnTo>
                  <a:pt x="1433427" y="4247940"/>
                </a:lnTo>
                <a:lnTo>
                  <a:pt x="1390810" y="4230506"/>
                </a:lnTo>
                <a:lnTo>
                  <a:pt x="1348492" y="4212241"/>
                </a:lnTo>
                <a:lnTo>
                  <a:pt x="1306486" y="4193147"/>
                </a:lnTo>
                <a:lnTo>
                  <a:pt x="1264806" y="4173222"/>
                </a:lnTo>
                <a:lnTo>
                  <a:pt x="1223466" y="4152467"/>
                </a:lnTo>
                <a:lnTo>
                  <a:pt x="1182481" y="4130882"/>
                </a:lnTo>
                <a:lnTo>
                  <a:pt x="1141862" y="4108466"/>
                </a:lnTo>
                <a:lnTo>
                  <a:pt x="1101626" y="4085221"/>
                </a:lnTo>
                <a:lnTo>
                  <a:pt x="1061785" y="4061145"/>
                </a:lnTo>
                <a:lnTo>
                  <a:pt x="1022354" y="4036239"/>
                </a:lnTo>
                <a:lnTo>
                  <a:pt x="983345" y="4010503"/>
                </a:lnTo>
                <a:lnTo>
                  <a:pt x="944774" y="3983937"/>
                </a:lnTo>
                <a:lnTo>
                  <a:pt x="906654" y="3956540"/>
                </a:lnTo>
                <a:lnTo>
                  <a:pt x="868999" y="3928313"/>
                </a:lnTo>
                <a:lnTo>
                  <a:pt x="831823" y="3899256"/>
                </a:lnTo>
                <a:lnTo>
                  <a:pt x="795139" y="3869369"/>
                </a:lnTo>
                <a:lnTo>
                  <a:pt x="758962" y="3838652"/>
                </a:lnTo>
                <a:lnTo>
                  <a:pt x="723305" y="3807104"/>
                </a:lnTo>
                <a:lnTo>
                  <a:pt x="688183" y="3774726"/>
                </a:lnTo>
                <a:lnTo>
                  <a:pt x="652891" y="3740813"/>
                </a:lnTo>
                <a:lnTo>
                  <a:pt x="618529" y="3706370"/>
                </a:lnTo>
                <a:lnTo>
                  <a:pt x="585095" y="3671413"/>
                </a:lnTo>
                <a:lnTo>
                  <a:pt x="552589" y="3635955"/>
                </a:lnTo>
                <a:lnTo>
                  <a:pt x="521013" y="3600010"/>
                </a:lnTo>
                <a:lnTo>
                  <a:pt x="490365" y="3563593"/>
                </a:lnTo>
                <a:lnTo>
                  <a:pt x="460646" y="3526718"/>
                </a:lnTo>
                <a:lnTo>
                  <a:pt x="431855" y="3489398"/>
                </a:lnTo>
                <a:lnTo>
                  <a:pt x="403994" y="3451649"/>
                </a:lnTo>
                <a:lnTo>
                  <a:pt x="377061" y="3413483"/>
                </a:lnTo>
                <a:lnTo>
                  <a:pt x="351057" y="3374915"/>
                </a:lnTo>
                <a:lnTo>
                  <a:pt x="325981" y="3335960"/>
                </a:lnTo>
                <a:lnTo>
                  <a:pt x="301834" y="3296630"/>
                </a:lnTo>
                <a:lnTo>
                  <a:pt x="278616" y="3256941"/>
                </a:lnTo>
                <a:lnTo>
                  <a:pt x="256327" y="3216907"/>
                </a:lnTo>
                <a:lnTo>
                  <a:pt x="234966" y="3176541"/>
                </a:lnTo>
                <a:lnTo>
                  <a:pt x="214534" y="3135858"/>
                </a:lnTo>
                <a:lnTo>
                  <a:pt x="195031" y="3094872"/>
                </a:lnTo>
                <a:lnTo>
                  <a:pt x="176457" y="3053596"/>
                </a:lnTo>
                <a:lnTo>
                  <a:pt x="158811" y="3012046"/>
                </a:lnTo>
                <a:lnTo>
                  <a:pt x="142094" y="2970234"/>
                </a:lnTo>
                <a:lnTo>
                  <a:pt x="126306" y="2928176"/>
                </a:lnTo>
                <a:lnTo>
                  <a:pt x="111446" y="2885885"/>
                </a:lnTo>
                <a:lnTo>
                  <a:pt x="97515" y="2843376"/>
                </a:lnTo>
                <a:lnTo>
                  <a:pt x="84513" y="2800662"/>
                </a:lnTo>
                <a:lnTo>
                  <a:pt x="72440" y="2757758"/>
                </a:lnTo>
                <a:lnTo>
                  <a:pt x="61295" y="2714677"/>
                </a:lnTo>
                <a:lnTo>
                  <a:pt x="51079" y="2671434"/>
                </a:lnTo>
                <a:lnTo>
                  <a:pt x="41792" y="2628043"/>
                </a:lnTo>
                <a:lnTo>
                  <a:pt x="33434" y="2584518"/>
                </a:lnTo>
                <a:lnTo>
                  <a:pt x="26004" y="2540874"/>
                </a:lnTo>
                <a:lnTo>
                  <a:pt x="19503" y="2497123"/>
                </a:lnTo>
                <a:lnTo>
                  <a:pt x="13930" y="2453281"/>
                </a:lnTo>
                <a:lnTo>
                  <a:pt x="9287" y="2409361"/>
                </a:lnTo>
                <a:lnTo>
                  <a:pt x="5572" y="2365378"/>
                </a:lnTo>
                <a:lnTo>
                  <a:pt x="2786" y="2321345"/>
                </a:lnTo>
                <a:lnTo>
                  <a:pt x="928" y="2277277"/>
                </a:lnTo>
                <a:lnTo>
                  <a:pt x="0" y="2233188"/>
                </a:lnTo>
                <a:lnTo>
                  <a:pt x="0" y="2189092"/>
                </a:lnTo>
                <a:lnTo>
                  <a:pt x="928" y="2145003"/>
                </a:lnTo>
                <a:lnTo>
                  <a:pt x="2786" y="2100936"/>
                </a:lnTo>
                <a:lnTo>
                  <a:pt x="5572" y="2056903"/>
                </a:lnTo>
                <a:lnTo>
                  <a:pt x="9287" y="2012920"/>
                </a:lnTo>
                <a:lnTo>
                  <a:pt x="13930" y="1969000"/>
                </a:lnTo>
                <a:lnTo>
                  <a:pt x="19503" y="1925158"/>
                </a:lnTo>
                <a:lnTo>
                  <a:pt x="26004" y="1881407"/>
                </a:lnTo>
                <a:lnTo>
                  <a:pt x="33434" y="1837762"/>
                </a:lnTo>
                <a:lnTo>
                  <a:pt x="41792" y="1794238"/>
                </a:lnTo>
                <a:lnTo>
                  <a:pt x="51079" y="1750847"/>
                </a:lnTo>
                <a:lnTo>
                  <a:pt x="61295" y="1707604"/>
                </a:lnTo>
                <a:lnTo>
                  <a:pt x="72440" y="1664523"/>
                </a:lnTo>
                <a:lnTo>
                  <a:pt x="84513" y="1621619"/>
                </a:lnTo>
                <a:lnTo>
                  <a:pt x="97515" y="1578905"/>
                </a:lnTo>
                <a:lnTo>
                  <a:pt x="111446" y="1536395"/>
                </a:lnTo>
                <a:lnTo>
                  <a:pt x="126306" y="1494105"/>
                </a:lnTo>
                <a:lnTo>
                  <a:pt x="142094" y="1452046"/>
                </a:lnTo>
                <a:lnTo>
                  <a:pt x="158811" y="1410235"/>
                </a:lnTo>
                <a:lnTo>
                  <a:pt x="176457" y="1368685"/>
                </a:lnTo>
                <a:lnTo>
                  <a:pt x="195031" y="1327409"/>
                </a:lnTo>
                <a:lnTo>
                  <a:pt x="214534" y="1286423"/>
                </a:lnTo>
                <a:lnTo>
                  <a:pt x="234966" y="1245740"/>
                </a:lnTo>
                <a:lnTo>
                  <a:pt x="256327" y="1205374"/>
                </a:lnTo>
                <a:lnTo>
                  <a:pt x="278616" y="1165339"/>
                </a:lnTo>
                <a:lnTo>
                  <a:pt x="301834" y="1125650"/>
                </a:lnTo>
                <a:lnTo>
                  <a:pt x="325981" y="1086321"/>
                </a:lnTo>
                <a:lnTo>
                  <a:pt x="351057" y="1047366"/>
                </a:lnTo>
                <a:lnTo>
                  <a:pt x="377061" y="1008798"/>
                </a:lnTo>
                <a:lnTo>
                  <a:pt x="403994" y="970632"/>
                </a:lnTo>
                <a:lnTo>
                  <a:pt x="431855" y="932882"/>
                </a:lnTo>
                <a:lnTo>
                  <a:pt x="460646" y="895563"/>
                </a:lnTo>
                <a:lnTo>
                  <a:pt x="490365" y="858688"/>
                </a:lnTo>
                <a:lnTo>
                  <a:pt x="521013" y="822271"/>
                </a:lnTo>
                <a:lnTo>
                  <a:pt x="552589" y="786326"/>
                </a:lnTo>
                <a:lnTo>
                  <a:pt x="585095" y="750868"/>
                </a:lnTo>
                <a:lnTo>
                  <a:pt x="618529" y="715911"/>
                </a:lnTo>
                <a:lnTo>
                  <a:pt x="652891" y="681468"/>
                </a:lnTo>
                <a:lnTo>
                  <a:pt x="688183" y="647554"/>
                </a:lnTo>
                <a:lnTo>
                  <a:pt x="723305" y="615177"/>
                </a:lnTo>
                <a:lnTo>
                  <a:pt x="758962" y="583629"/>
                </a:lnTo>
                <a:lnTo>
                  <a:pt x="795139" y="552912"/>
                </a:lnTo>
                <a:lnTo>
                  <a:pt x="831823" y="523025"/>
                </a:lnTo>
                <a:lnTo>
                  <a:pt x="868999" y="493968"/>
                </a:lnTo>
                <a:lnTo>
                  <a:pt x="906654" y="465741"/>
                </a:lnTo>
                <a:lnTo>
                  <a:pt x="944774" y="438344"/>
                </a:lnTo>
                <a:lnTo>
                  <a:pt x="983345" y="411778"/>
                </a:lnTo>
                <a:lnTo>
                  <a:pt x="1022354" y="386042"/>
                </a:lnTo>
                <a:lnTo>
                  <a:pt x="1061785" y="361136"/>
                </a:lnTo>
                <a:lnTo>
                  <a:pt x="1101626" y="337060"/>
                </a:lnTo>
                <a:lnTo>
                  <a:pt x="1141862" y="313815"/>
                </a:lnTo>
                <a:lnTo>
                  <a:pt x="1182481" y="291399"/>
                </a:lnTo>
                <a:lnTo>
                  <a:pt x="1223466" y="269814"/>
                </a:lnTo>
                <a:lnTo>
                  <a:pt x="1264806" y="249059"/>
                </a:lnTo>
                <a:lnTo>
                  <a:pt x="1306486" y="229134"/>
                </a:lnTo>
                <a:lnTo>
                  <a:pt x="1348492" y="210040"/>
                </a:lnTo>
                <a:lnTo>
                  <a:pt x="1390810" y="191775"/>
                </a:lnTo>
                <a:lnTo>
                  <a:pt x="1433427" y="174341"/>
                </a:lnTo>
                <a:lnTo>
                  <a:pt x="1476328" y="157737"/>
                </a:lnTo>
                <a:lnTo>
                  <a:pt x="1519500" y="141963"/>
                </a:lnTo>
                <a:lnTo>
                  <a:pt x="1562928" y="127020"/>
                </a:lnTo>
                <a:lnTo>
                  <a:pt x="1606599" y="112906"/>
                </a:lnTo>
                <a:lnTo>
                  <a:pt x="1650500" y="99623"/>
                </a:lnTo>
                <a:lnTo>
                  <a:pt x="1694615" y="87170"/>
                </a:lnTo>
                <a:lnTo>
                  <a:pt x="1738932" y="75548"/>
                </a:lnTo>
                <a:lnTo>
                  <a:pt x="1783436" y="64755"/>
                </a:lnTo>
                <a:lnTo>
                  <a:pt x="1828113" y="54793"/>
                </a:lnTo>
                <a:lnTo>
                  <a:pt x="1872950" y="45660"/>
                </a:lnTo>
                <a:lnTo>
                  <a:pt x="1917933" y="37358"/>
                </a:lnTo>
                <a:lnTo>
                  <a:pt x="1963048" y="29887"/>
                </a:lnTo>
                <a:lnTo>
                  <a:pt x="2008280" y="23245"/>
                </a:lnTo>
                <a:lnTo>
                  <a:pt x="2053617" y="17434"/>
                </a:lnTo>
                <a:lnTo>
                  <a:pt x="2099044" y="12452"/>
                </a:lnTo>
                <a:lnTo>
                  <a:pt x="2144547" y="8301"/>
                </a:lnTo>
                <a:lnTo>
                  <a:pt x="2190113" y="4981"/>
                </a:lnTo>
                <a:lnTo>
                  <a:pt x="2235727" y="2490"/>
                </a:lnTo>
                <a:lnTo>
                  <a:pt x="2281376" y="830"/>
                </a:lnTo>
                <a:lnTo>
                  <a:pt x="2327046" y="0"/>
                </a:lnTo>
                <a:lnTo>
                  <a:pt x="2372723" y="0"/>
                </a:lnTo>
                <a:lnTo>
                  <a:pt x="2418392" y="830"/>
                </a:lnTo>
                <a:lnTo>
                  <a:pt x="2464041" y="2490"/>
                </a:lnTo>
                <a:lnTo>
                  <a:pt x="2509656" y="4981"/>
                </a:lnTo>
                <a:lnTo>
                  <a:pt x="2555221" y="8301"/>
                </a:lnTo>
                <a:lnTo>
                  <a:pt x="2600725" y="12452"/>
                </a:lnTo>
                <a:lnTo>
                  <a:pt x="2646151" y="17434"/>
                </a:lnTo>
                <a:lnTo>
                  <a:pt x="2691488" y="23245"/>
                </a:lnTo>
                <a:lnTo>
                  <a:pt x="2736721" y="29887"/>
                </a:lnTo>
                <a:lnTo>
                  <a:pt x="2781835" y="37358"/>
                </a:lnTo>
                <a:lnTo>
                  <a:pt x="2826818" y="45660"/>
                </a:lnTo>
                <a:lnTo>
                  <a:pt x="2871655" y="54793"/>
                </a:lnTo>
                <a:lnTo>
                  <a:pt x="2916333" y="64755"/>
                </a:lnTo>
                <a:lnTo>
                  <a:pt x="2960837" y="75548"/>
                </a:lnTo>
                <a:lnTo>
                  <a:pt x="3005153" y="87170"/>
                </a:lnTo>
                <a:lnTo>
                  <a:pt x="3049269" y="99623"/>
                </a:lnTo>
                <a:lnTo>
                  <a:pt x="3093169" y="112906"/>
                </a:lnTo>
                <a:lnTo>
                  <a:pt x="3136841" y="127020"/>
                </a:lnTo>
                <a:lnTo>
                  <a:pt x="3180269" y="141963"/>
                </a:lnTo>
                <a:lnTo>
                  <a:pt x="3223441" y="157737"/>
                </a:lnTo>
                <a:lnTo>
                  <a:pt x="3266342" y="174341"/>
                </a:lnTo>
                <a:lnTo>
                  <a:pt x="3308958" y="191775"/>
                </a:lnTo>
                <a:lnTo>
                  <a:pt x="3351277" y="210040"/>
                </a:lnTo>
                <a:lnTo>
                  <a:pt x="3393283" y="229134"/>
                </a:lnTo>
                <a:lnTo>
                  <a:pt x="3434962" y="249059"/>
                </a:lnTo>
                <a:lnTo>
                  <a:pt x="3476302" y="269814"/>
                </a:lnTo>
                <a:lnTo>
                  <a:pt x="3517288" y="291399"/>
                </a:lnTo>
                <a:lnTo>
                  <a:pt x="3557906" y="313815"/>
                </a:lnTo>
                <a:lnTo>
                  <a:pt x="3598143" y="337060"/>
                </a:lnTo>
                <a:lnTo>
                  <a:pt x="3637984" y="361136"/>
                </a:lnTo>
                <a:lnTo>
                  <a:pt x="3677415" y="386042"/>
                </a:lnTo>
                <a:lnTo>
                  <a:pt x="3716424" y="411778"/>
                </a:lnTo>
                <a:lnTo>
                  <a:pt x="3754995" y="438344"/>
                </a:lnTo>
                <a:lnTo>
                  <a:pt x="3793115" y="465741"/>
                </a:lnTo>
                <a:lnTo>
                  <a:pt x="3830770" y="493968"/>
                </a:lnTo>
                <a:lnTo>
                  <a:pt x="3867946" y="523025"/>
                </a:lnTo>
                <a:lnTo>
                  <a:pt x="3904630" y="552912"/>
                </a:lnTo>
                <a:lnTo>
                  <a:pt x="3940807" y="583629"/>
                </a:lnTo>
                <a:lnTo>
                  <a:pt x="3976464" y="615177"/>
                </a:lnTo>
                <a:lnTo>
                  <a:pt x="4011586" y="647554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889646" y="7581734"/>
            <a:ext cx="2343150" cy="1460500"/>
          </a:xfrm>
          <a:custGeom>
            <a:avLst/>
            <a:gdLst/>
            <a:ahLst/>
            <a:cxnLst/>
            <a:rect l="l" t="t" r="r" b="b"/>
            <a:pathLst>
              <a:path w="2343150" h="1460500">
                <a:moveTo>
                  <a:pt x="2342647" y="1460388"/>
                </a:moveTo>
                <a:lnTo>
                  <a:pt x="22214" y="13848"/>
                </a:lnTo>
                <a:lnTo>
                  <a:pt x="0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748413" y="7460577"/>
            <a:ext cx="175838" cy="175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737852" y="5059907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>
                <a:moveTo>
                  <a:pt x="0" y="0"/>
                </a:moveTo>
                <a:lnTo>
                  <a:pt x="3056248" y="0"/>
                </a:lnTo>
                <a:lnTo>
                  <a:pt x="3082425" y="0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794102" y="4970905"/>
            <a:ext cx="178005" cy="1780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641804" y="7891081"/>
            <a:ext cx="0" cy="1915160"/>
          </a:xfrm>
          <a:custGeom>
            <a:avLst/>
            <a:gdLst/>
            <a:ahLst/>
            <a:cxnLst/>
            <a:rect l="l" t="t" r="r" b="b"/>
            <a:pathLst>
              <a:path h="1915159">
                <a:moveTo>
                  <a:pt x="0" y="0"/>
                </a:moveTo>
                <a:lnTo>
                  <a:pt x="0" y="1915048"/>
                </a:lnTo>
              </a:path>
            </a:pathLst>
          </a:custGeom>
          <a:ln w="5235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552802" y="7739254"/>
            <a:ext cx="178005" cy="1780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002568" y="5197053"/>
            <a:ext cx="351758" cy="3517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044451" y="521799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4">
                <a:moveTo>
                  <a:pt x="133985" y="0"/>
                </a:moveTo>
                <a:lnTo>
                  <a:pt x="91680" y="6841"/>
                </a:lnTo>
                <a:lnTo>
                  <a:pt x="54905" y="25883"/>
                </a:lnTo>
                <a:lnTo>
                  <a:pt x="25884" y="54903"/>
                </a:lnTo>
                <a:lnTo>
                  <a:pt x="6841" y="91678"/>
                </a:lnTo>
                <a:lnTo>
                  <a:pt x="0" y="133985"/>
                </a:lnTo>
                <a:lnTo>
                  <a:pt x="6841" y="176294"/>
                </a:lnTo>
                <a:lnTo>
                  <a:pt x="25884" y="213074"/>
                </a:lnTo>
                <a:lnTo>
                  <a:pt x="54905" y="242100"/>
                </a:lnTo>
                <a:lnTo>
                  <a:pt x="91680" y="261148"/>
                </a:lnTo>
                <a:lnTo>
                  <a:pt x="133985" y="267991"/>
                </a:lnTo>
                <a:lnTo>
                  <a:pt x="176293" y="261148"/>
                </a:lnTo>
                <a:lnTo>
                  <a:pt x="182045" y="258169"/>
                </a:lnTo>
                <a:lnTo>
                  <a:pt x="133985" y="258169"/>
                </a:lnTo>
                <a:lnTo>
                  <a:pt x="113853" y="256537"/>
                </a:lnTo>
                <a:lnTo>
                  <a:pt x="94748" y="251816"/>
                </a:lnTo>
                <a:lnTo>
                  <a:pt x="76927" y="244262"/>
                </a:lnTo>
                <a:lnTo>
                  <a:pt x="60647" y="234134"/>
                </a:lnTo>
                <a:lnTo>
                  <a:pt x="87433" y="207341"/>
                </a:lnTo>
                <a:lnTo>
                  <a:pt x="33852" y="207341"/>
                </a:lnTo>
                <a:lnTo>
                  <a:pt x="23727" y="191058"/>
                </a:lnTo>
                <a:lnTo>
                  <a:pt x="16174" y="173232"/>
                </a:lnTo>
                <a:lnTo>
                  <a:pt x="11453" y="154121"/>
                </a:lnTo>
                <a:lnTo>
                  <a:pt x="9821" y="133985"/>
                </a:lnTo>
                <a:lnTo>
                  <a:pt x="11453" y="113852"/>
                </a:lnTo>
                <a:lnTo>
                  <a:pt x="16174" y="94748"/>
                </a:lnTo>
                <a:lnTo>
                  <a:pt x="23727" y="76928"/>
                </a:lnTo>
                <a:lnTo>
                  <a:pt x="33852" y="60649"/>
                </a:lnTo>
                <a:lnTo>
                  <a:pt x="87433" y="60649"/>
                </a:lnTo>
                <a:lnTo>
                  <a:pt x="60647" y="33856"/>
                </a:lnTo>
                <a:lnTo>
                  <a:pt x="76927" y="23728"/>
                </a:lnTo>
                <a:lnTo>
                  <a:pt x="94750" y="16174"/>
                </a:lnTo>
                <a:lnTo>
                  <a:pt x="113858" y="11453"/>
                </a:lnTo>
                <a:lnTo>
                  <a:pt x="133985" y="9822"/>
                </a:lnTo>
                <a:lnTo>
                  <a:pt x="182051" y="9822"/>
                </a:lnTo>
                <a:lnTo>
                  <a:pt x="176293" y="6841"/>
                </a:lnTo>
                <a:lnTo>
                  <a:pt x="133985" y="0"/>
                </a:lnTo>
                <a:close/>
              </a:path>
              <a:path w="268605" h="268604">
                <a:moveTo>
                  <a:pt x="187570" y="160778"/>
                </a:moveTo>
                <a:lnTo>
                  <a:pt x="133985" y="160778"/>
                </a:lnTo>
                <a:lnTo>
                  <a:pt x="207344" y="234134"/>
                </a:lnTo>
                <a:lnTo>
                  <a:pt x="191061" y="244262"/>
                </a:lnTo>
                <a:lnTo>
                  <a:pt x="173232" y="251816"/>
                </a:lnTo>
                <a:lnTo>
                  <a:pt x="154120" y="256537"/>
                </a:lnTo>
                <a:lnTo>
                  <a:pt x="133985" y="258169"/>
                </a:lnTo>
                <a:lnTo>
                  <a:pt x="182045" y="258169"/>
                </a:lnTo>
                <a:lnTo>
                  <a:pt x="213072" y="242100"/>
                </a:lnTo>
                <a:lnTo>
                  <a:pt x="242099" y="213074"/>
                </a:lnTo>
                <a:lnTo>
                  <a:pt x="245069" y="207341"/>
                </a:lnTo>
                <a:lnTo>
                  <a:pt x="234128" y="207341"/>
                </a:lnTo>
                <a:lnTo>
                  <a:pt x="187570" y="160778"/>
                </a:lnTo>
                <a:close/>
              </a:path>
              <a:path w="268605" h="268604">
                <a:moveTo>
                  <a:pt x="87433" y="60649"/>
                </a:moveTo>
                <a:lnTo>
                  <a:pt x="33852" y="60649"/>
                </a:lnTo>
                <a:lnTo>
                  <a:pt x="107211" y="133985"/>
                </a:lnTo>
                <a:lnTo>
                  <a:pt x="33852" y="207341"/>
                </a:lnTo>
                <a:lnTo>
                  <a:pt x="87433" y="207341"/>
                </a:lnTo>
                <a:lnTo>
                  <a:pt x="133985" y="160778"/>
                </a:lnTo>
                <a:lnTo>
                  <a:pt x="187570" y="160778"/>
                </a:lnTo>
                <a:lnTo>
                  <a:pt x="160780" y="133985"/>
                </a:lnTo>
                <a:lnTo>
                  <a:pt x="187556" y="107213"/>
                </a:lnTo>
                <a:lnTo>
                  <a:pt x="133985" y="107213"/>
                </a:lnTo>
                <a:lnTo>
                  <a:pt x="87433" y="60649"/>
                </a:lnTo>
                <a:close/>
              </a:path>
              <a:path w="268605" h="268604">
                <a:moveTo>
                  <a:pt x="245075" y="60649"/>
                </a:moveTo>
                <a:lnTo>
                  <a:pt x="234128" y="60649"/>
                </a:lnTo>
                <a:lnTo>
                  <a:pt x="244259" y="76928"/>
                </a:lnTo>
                <a:lnTo>
                  <a:pt x="251815" y="94748"/>
                </a:lnTo>
                <a:lnTo>
                  <a:pt x="256538" y="113852"/>
                </a:lnTo>
                <a:lnTo>
                  <a:pt x="258170" y="133985"/>
                </a:lnTo>
                <a:lnTo>
                  <a:pt x="256538" y="154121"/>
                </a:lnTo>
                <a:lnTo>
                  <a:pt x="251815" y="173232"/>
                </a:lnTo>
                <a:lnTo>
                  <a:pt x="244259" y="191058"/>
                </a:lnTo>
                <a:lnTo>
                  <a:pt x="234128" y="207341"/>
                </a:lnTo>
                <a:lnTo>
                  <a:pt x="245069" y="207341"/>
                </a:lnTo>
                <a:lnTo>
                  <a:pt x="261147" y="176294"/>
                </a:lnTo>
                <a:lnTo>
                  <a:pt x="267991" y="133985"/>
                </a:lnTo>
                <a:lnTo>
                  <a:pt x="261147" y="91678"/>
                </a:lnTo>
                <a:lnTo>
                  <a:pt x="245075" y="60649"/>
                </a:lnTo>
                <a:close/>
              </a:path>
              <a:path w="268605" h="268604">
                <a:moveTo>
                  <a:pt x="182051" y="9822"/>
                </a:moveTo>
                <a:lnTo>
                  <a:pt x="133985" y="9822"/>
                </a:lnTo>
                <a:lnTo>
                  <a:pt x="154120" y="11453"/>
                </a:lnTo>
                <a:lnTo>
                  <a:pt x="173229" y="16175"/>
                </a:lnTo>
                <a:lnTo>
                  <a:pt x="191057" y="23728"/>
                </a:lnTo>
                <a:lnTo>
                  <a:pt x="207344" y="33856"/>
                </a:lnTo>
                <a:lnTo>
                  <a:pt x="133985" y="107213"/>
                </a:lnTo>
                <a:lnTo>
                  <a:pt x="187556" y="107213"/>
                </a:lnTo>
                <a:lnTo>
                  <a:pt x="234128" y="60649"/>
                </a:lnTo>
                <a:lnTo>
                  <a:pt x="245075" y="60649"/>
                </a:lnTo>
                <a:lnTo>
                  <a:pt x="242099" y="54903"/>
                </a:lnTo>
                <a:lnTo>
                  <a:pt x="213072" y="25883"/>
                </a:lnTo>
                <a:lnTo>
                  <a:pt x="182051" y="9822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856238" y="5897680"/>
            <a:ext cx="351758" cy="3517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898121" y="5918622"/>
            <a:ext cx="267991" cy="26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641804" y="4346571"/>
            <a:ext cx="0" cy="671830"/>
          </a:xfrm>
          <a:custGeom>
            <a:avLst/>
            <a:gdLst/>
            <a:ahLst/>
            <a:cxnLst/>
            <a:rect l="l" t="t" r="r" b="b"/>
            <a:pathLst>
              <a:path h="671829">
                <a:moveTo>
                  <a:pt x="0" y="0"/>
                </a:moveTo>
                <a:lnTo>
                  <a:pt x="0" y="671452"/>
                </a:lnTo>
              </a:path>
            </a:pathLst>
          </a:custGeom>
          <a:ln w="83767">
            <a:solidFill>
              <a:srgbClr val="002452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641804" y="5101791"/>
            <a:ext cx="0" cy="2657475"/>
          </a:xfrm>
          <a:custGeom>
            <a:avLst/>
            <a:gdLst/>
            <a:ahLst/>
            <a:cxnLst/>
            <a:rect l="l" t="t" r="r" b="b"/>
            <a:pathLst>
              <a:path h="2657475">
                <a:moveTo>
                  <a:pt x="0" y="0"/>
                </a:moveTo>
                <a:lnTo>
                  <a:pt x="0" y="2656874"/>
                </a:lnTo>
              </a:path>
            </a:pathLst>
          </a:custGeom>
          <a:ln w="83767">
            <a:solidFill>
              <a:srgbClr val="002452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949343" y="5059907"/>
            <a:ext cx="1845945" cy="0"/>
          </a:xfrm>
          <a:custGeom>
            <a:avLst/>
            <a:gdLst/>
            <a:ahLst/>
            <a:cxnLst/>
            <a:rect l="l" t="t" r="r" b="b"/>
            <a:pathLst>
              <a:path w="1845944">
                <a:moveTo>
                  <a:pt x="0" y="0"/>
                </a:moveTo>
                <a:lnTo>
                  <a:pt x="1845631" y="0"/>
                </a:lnTo>
              </a:path>
            </a:pathLst>
          </a:custGeom>
          <a:ln w="83767">
            <a:solidFill>
              <a:srgbClr val="002452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138018" y="5279684"/>
            <a:ext cx="3788410" cy="2282190"/>
          </a:xfrm>
          <a:custGeom>
            <a:avLst/>
            <a:gdLst/>
            <a:ahLst/>
            <a:cxnLst/>
            <a:rect l="l" t="t" r="r" b="b"/>
            <a:pathLst>
              <a:path w="3788409" h="2282190">
                <a:moveTo>
                  <a:pt x="0" y="0"/>
                </a:moveTo>
                <a:lnTo>
                  <a:pt x="3788184" y="2281677"/>
                </a:lnTo>
              </a:path>
            </a:pathLst>
          </a:custGeom>
          <a:ln w="83767">
            <a:solidFill>
              <a:srgbClr val="002452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396062" y="5371502"/>
            <a:ext cx="491482" cy="565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437947" y="5392349"/>
            <a:ext cx="408305" cy="483234"/>
          </a:xfrm>
          <a:custGeom>
            <a:avLst/>
            <a:gdLst/>
            <a:ahLst/>
            <a:cxnLst/>
            <a:rect l="l" t="t" r="r" b="b"/>
            <a:pathLst>
              <a:path w="408305" h="483235">
                <a:moveTo>
                  <a:pt x="87084" y="453067"/>
                </a:moveTo>
                <a:lnTo>
                  <a:pt x="43747" y="453067"/>
                </a:lnTo>
                <a:lnTo>
                  <a:pt x="47558" y="455851"/>
                </a:lnTo>
                <a:lnTo>
                  <a:pt x="43108" y="468890"/>
                </a:lnTo>
                <a:lnTo>
                  <a:pt x="49453" y="473307"/>
                </a:lnTo>
                <a:lnTo>
                  <a:pt x="57453" y="482953"/>
                </a:lnTo>
                <a:lnTo>
                  <a:pt x="63296" y="482882"/>
                </a:lnTo>
                <a:lnTo>
                  <a:pt x="68783" y="477448"/>
                </a:lnTo>
                <a:lnTo>
                  <a:pt x="69809" y="475628"/>
                </a:lnTo>
                <a:lnTo>
                  <a:pt x="87084" y="453067"/>
                </a:lnTo>
                <a:close/>
              </a:path>
              <a:path w="408305" h="483235">
                <a:moveTo>
                  <a:pt x="61118" y="42651"/>
                </a:moveTo>
                <a:lnTo>
                  <a:pt x="55422" y="48767"/>
                </a:lnTo>
                <a:lnTo>
                  <a:pt x="50490" y="54359"/>
                </a:lnTo>
                <a:lnTo>
                  <a:pt x="40522" y="64399"/>
                </a:lnTo>
                <a:lnTo>
                  <a:pt x="56787" y="117075"/>
                </a:lnTo>
                <a:lnTo>
                  <a:pt x="73137" y="157851"/>
                </a:lnTo>
                <a:lnTo>
                  <a:pt x="91402" y="197804"/>
                </a:lnTo>
                <a:lnTo>
                  <a:pt x="111588" y="236941"/>
                </a:lnTo>
                <a:lnTo>
                  <a:pt x="113033" y="239592"/>
                </a:lnTo>
                <a:lnTo>
                  <a:pt x="114321" y="242339"/>
                </a:lnTo>
                <a:lnTo>
                  <a:pt x="115650" y="244938"/>
                </a:lnTo>
                <a:lnTo>
                  <a:pt x="0" y="380721"/>
                </a:lnTo>
                <a:lnTo>
                  <a:pt x="3162" y="388220"/>
                </a:lnTo>
                <a:lnTo>
                  <a:pt x="5657" y="394638"/>
                </a:lnTo>
                <a:lnTo>
                  <a:pt x="10607" y="405178"/>
                </a:lnTo>
                <a:lnTo>
                  <a:pt x="10826" y="409241"/>
                </a:lnTo>
                <a:lnTo>
                  <a:pt x="6732" y="416520"/>
                </a:lnTo>
                <a:lnTo>
                  <a:pt x="5266" y="419620"/>
                </a:lnTo>
                <a:lnTo>
                  <a:pt x="3392" y="424601"/>
                </a:lnTo>
                <a:lnTo>
                  <a:pt x="2638" y="427056"/>
                </a:lnTo>
                <a:lnTo>
                  <a:pt x="3319" y="428579"/>
                </a:lnTo>
                <a:lnTo>
                  <a:pt x="7857" y="437489"/>
                </a:lnTo>
                <a:lnTo>
                  <a:pt x="13275" y="445656"/>
                </a:lnTo>
                <a:lnTo>
                  <a:pt x="19592" y="453067"/>
                </a:lnTo>
                <a:lnTo>
                  <a:pt x="26679" y="459573"/>
                </a:lnTo>
                <a:lnTo>
                  <a:pt x="31653" y="457478"/>
                </a:lnTo>
                <a:lnTo>
                  <a:pt x="35328" y="455543"/>
                </a:lnTo>
                <a:lnTo>
                  <a:pt x="43747" y="453067"/>
                </a:lnTo>
                <a:lnTo>
                  <a:pt x="87084" y="453067"/>
                </a:lnTo>
                <a:lnTo>
                  <a:pt x="167942" y="347502"/>
                </a:lnTo>
                <a:lnTo>
                  <a:pt x="170445" y="344795"/>
                </a:lnTo>
                <a:lnTo>
                  <a:pt x="173659" y="341026"/>
                </a:lnTo>
                <a:lnTo>
                  <a:pt x="329725" y="341026"/>
                </a:lnTo>
                <a:lnTo>
                  <a:pt x="252547" y="243197"/>
                </a:lnTo>
                <a:lnTo>
                  <a:pt x="256075" y="238552"/>
                </a:lnTo>
                <a:lnTo>
                  <a:pt x="258316" y="235522"/>
                </a:lnTo>
                <a:lnTo>
                  <a:pt x="260630" y="232548"/>
                </a:lnTo>
                <a:lnTo>
                  <a:pt x="290677" y="195168"/>
                </a:lnTo>
                <a:lnTo>
                  <a:pt x="321846" y="158776"/>
                </a:lnTo>
                <a:lnTo>
                  <a:pt x="323413" y="157053"/>
                </a:lnTo>
                <a:lnTo>
                  <a:pt x="194664" y="157053"/>
                </a:lnTo>
                <a:lnTo>
                  <a:pt x="191711" y="152857"/>
                </a:lnTo>
                <a:lnTo>
                  <a:pt x="189282" y="149557"/>
                </a:lnTo>
                <a:lnTo>
                  <a:pt x="146628" y="84861"/>
                </a:lnTo>
                <a:lnTo>
                  <a:pt x="132919" y="64399"/>
                </a:lnTo>
                <a:lnTo>
                  <a:pt x="127348" y="56559"/>
                </a:lnTo>
                <a:lnTo>
                  <a:pt x="125027" y="53507"/>
                </a:lnTo>
                <a:lnTo>
                  <a:pt x="75704" y="53507"/>
                </a:lnTo>
                <a:lnTo>
                  <a:pt x="61118" y="42651"/>
                </a:lnTo>
                <a:close/>
              </a:path>
              <a:path w="408305" h="483235">
                <a:moveTo>
                  <a:pt x="329725" y="341026"/>
                </a:moveTo>
                <a:lnTo>
                  <a:pt x="173659" y="341026"/>
                </a:lnTo>
                <a:lnTo>
                  <a:pt x="176717" y="345683"/>
                </a:lnTo>
                <a:lnTo>
                  <a:pt x="179177" y="349283"/>
                </a:lnTo>
                <a:lnTo>
                  <a:pt x="181523" y="352959"/>
                </a:lnTo>
                <a:lnTo>
                  <a:pt x="210857" y="395944"/>
                </a:lnTo>
                <a:lnTo>
                  <a:pt x="242893" y="436948"/>
                </a:lnTo>
                <a:lnTo>
                  <a:pt x="253583" y="445318"/>
                </a:lnTo>
                <a:lnTo>
                  <a:pt x="267028" y="434506"/>
                </a:lnTo>
                <a:lnTo>
                  <a:pt x="272138" y="428947"/>
                </a:lnTo>
                <a:lnTo>
                  <a:pt x="277782" y="423606"/>
                </a:lnTo>
                <a:lnTo>
                  <a:pt x="311986" y="423606"/>
                </a:lnTo>
                <a:lnTo>
                  <a:pt x="314754" y="420815"/>
                </a:lnTo>
                <a:lnTo>
                  <a:pt x="316220" y="408029"/>
                </a:lnTo>
                <a:lnTo>
                  <a:pt x="319718" y="402102"/>
                </a:lnTo>
                <a:lnTo>
                  <a:pt x="348034" y="372292"/>
                </a:lnTo>
                <a:lnTo>
                  <a:pt x="349633" y="366261"/>
                </a:lnTo>
                <a:lnTo>
                  <a:pt x="329725" y="341026"/>
                </a:lnTo>
                <a:close/>
              </a:path>
              <a:path w="408305" h="483235">
                <a:moveTo>
                  <a:pt x="311986" y="423606"/>
                </a:moveTo>
                <a:lnTo>
                  <a:pt x="277782" y="423606"/>
                </a:lnTo>
                <a:lnTo>
                  <a:pt x="297383" y="435623"/>
                </a:lnTo>
                <a:lnTo>
                  <a:pt x="301247" y="432418"/>
                </a:lnTo>
                <a:lnTo>
                  <a:pt x="304095" y="430001"/>
                </a:lnTo>
                <a:lnTo>
                  <a:pt x="311372" y="424225"/>
                </a:lnTo>
                <a:lnTo>
                  <a:pt x="311986" y="423606"/>
                </a:lnTo>
                <a:close/>
              </a:path>
              <a:path w="408305" h="483235">
                <a:moveTo>
                  <a:pt x="357078" y="0"/>
                </a:moveTo>
                <a:lnTo>
                  <a:pt x="306174" y="41034"/>
                </a:lnTo>
                <a:lnTo>
                  <a:pt x="271030" y="75467"/>
                </a:lnTo>
                <a:lnTo>
                  <a:pt x="236839" y="110975"/>
                </a:lnTo>
                <a:lnTo>
                  <a:pt x="203574" y="147647"/>
                </a:lnTo>
                <a:lnTo>
                  <a:pt x="200904" y="150679"/>
                </a:lnTo>
                <a:lnTo>
                  <a:pt x="198004" y="153527"/>
                </a:lnTo>
                <a:lnTo>
                  <a:pt x="194664" y="157053"/>
                </a:lnTo>
                <a:lnTo>
                  <a:pt x="323413" y="157053"/>
                </a:lnTo>
                <a:lnTo>
                  <a:pt x="354094" y="123335"/>
                </a:lnTo>
                <a:lnTo>
                  <a:pt x="387380" y="88809"/>
                </a:lnTo>
                <a:lnTo>
                  <a:pt x="407710" y="57399"/>
                </a:lnTo>
                <a:lnTo>
                  <a:pt x="405974" y="52494"/>
                </a:lnTo>
                <a:lnTo>
                  <a:pt x="400972" y="45386"/>
                </a:lnTo>
                <a:lnTo>
                  <a:pt x="397673" y="40934"/>
                </a:lnTo>
                <a:lnTo>
                  <a:pt x="394008" y="39799"/>
                </a:lnTo>
                <a:lnTo>
                  <a:pt x="378805" y="39538"/>
                </a:lnTo>
                <a:lnTo>
                  <a:pt x="374229" y="33311"/>
                </a:lnTo>
                <a:lnTo>
                  <a:pt x="376218" y="21794"/>
                </a:lnTo>
                <a:lnTo>
                  <a:pt x="375831" y="19026"/>
                </a:lnTo>
                <a:lnTo>
                  <a:pt x="371894" y="13490"/>
                </a:lnTo>
                <a:lnTo>
                  <a:pt x="368795" y="9681"/>
                </a:lnTo>
                <a:lnTo>
                  <a:pt x="360146" y="2153"/>
                </a:lnTo>
                <a:lnTo>
                  <a:pt x="357078" y="0"/>
                </a:lnTo>
                <a:close/>
              </a:path>
              <a:path w="408305" h="483235">
                <a:moveTo>
                  <a:pt x="101085" y="28125"/>
                </a:moveTo>
                <a:lnTo>
                  <a:pt x="90311" y="30832"/>
                </a:lnTo>
                <a:lnTo>
                  <a:pt x="87170" y="34520"/>
                </a:lnTo>
                <a:lnTo>
                  <a:pt x="86981" y="47689"/>
                </a:lnTo>
                <a:lnTo>
                  <a:pt x="82531" y="51303"/>
                </a:lnTo>
                <a:lnTo>
                  <a:pt x="75704" y="53507"/>
                </a:lnTo>
                <a:lnTo>
                  <a:pt x="125027" y="53507"/>
                </a:lnTo>
                <a:lnTo>
                  <a:pt x="121404" y="48744"/>
                </a:lnTo>
                <a:lnTo>
                  <a:pt x="115331" y="40934"/>
                </a:lnTo>
                <a:lnTo>
                  <a:pt x="109473" y="33245"/>
                </a:lnTo>
                <a:lnTo>
                  <a:pt x="105766" y="28253"/>
                </a:lnTo>
                <a:lnTo>
                  <a:pt x="101085" y="28125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396062" y="4798073"/>
            <a:ext cx="491482" cy="565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437947" y="4818921"/>
            <a:ext cx="408305" cy="483234"/>
          </a:xfrm>
          <a:custGeom>
            <a:avLst/>
            <a:gdLst/>
            <a:ahLst/>
            <a:cxnLst/>
            <a:rect l="l" t="t" r="r" b="b"/>
            <a:pathLst>
              <a:path w="408305" h="483235">
                <a:moveTo>
                  <a:pt x="87084" y="453067"/>
                </a:moveTo>
                <a:lnTo>
                  <a:pt x="43747" y="453067"/>
                </a:lnTo>
                <a:lnTo>
                  <a:pt x="47558" y="455851"/>
                </a:lnTo>
                <a:lnTo>
                  <a:pt x="43108" y="468890"/>
                </a:lnTo>
                <a:lnTo>
                  <a:pt x="49453" y="473307"/>
                </a:lnTo>
                <a:lnTo>
                  <a:pt x="57453" y="482954"/>
                </a:lnTo>
                <a:lnTo>
                  <a:pt x="63296" y="482882"/>
                </a:lnTo>
                <a:lnTo>
                  <a:pt x="68783" y="477448"/>
                </a:lnTo>
                <a:lnTo>
                  <a:pt x="69809" y="475628"/>
                </a:lnTo>
                <a:lnTo>
                  <a:pt x="87084" y="453067"/>
                </a:lnTo>
                <a:close/>
              </a:path>
              <a:path w="408305" h="483235">
                <a:moveTo>
                  <a:pt x="61118" y="42651"/>
                </a:moveTo>
                <a:lnTo>
                  <a:pt x="55422" y="48767"/>
                </a:lnTo>
                <a:lnTo>
                  <a:pt x="50490" y="54360"/>
                </a:lnTo>
                <a:lnTo>
                  <a:pt x="40522" y="64399"/>
                </a:lnTo>
                <a:lnTo>
                  <a:pt x="56787" y="117075"/>
                </a:lnTo>
                <a:lnTo>
                  <a:pt x="73137" y="157851"/>
                </a:lnTo>
                <a:lnTo>
                  <a:pt x="91402" y="197804"/>
                </a:lnTo>
                <a:lnTo>
                  <a:pt x="111588" y="236941"/>
                </a:lnTo>
                <a:lnTo>
                  <a:pt x="113033" y="239592"/>
                </a:lnTo>
                <a:lnTo>
                  <a:pt x="114321" y="242339"/>
                </a:lnTo>
                <a:lnTo>
                  <a:pt x="115650" y="244938"/>
                </a:lnTo>
                <a:lnTo>
                  <a:pt x="0" y="380721"/>
                </a:lnTo>
                <a:lnTo>
                  <a:pt x="3162" y="388220"/>
                </a:lnTo>
                <a:lnTo>
                  <a:pt x="5657" y="394638"/>
                </a:lnTo>
                <a:lnTo>
                  <a:pt x="10607" y="405178"/>
                </a:lnTo>
                <a:lnTo>
                  <a:pt x="10826" y="409241"/>
                </a:lnTo>
                <a:lnTo>
                  <a:pt x="6732" y="416520"/>
                </a:lnTo>
                <a:lnTo>
                  <a:pt x="5266" y="419620"/>
                </a:lnTo>
                <a:lnTo>
                  <a:pt x="3392" y="424601"/>
                </a:lnTo>
                <a:lnTo>
                  <a:pt x="2638" y="427056"/>
                </a:lnTo>
                <a:lnTo>
                  <a:pt x="3319" y="428579"/>
                </a:lnTo>
                <a:lnTo>
                  <a:pt x="7857" y="437489"/>
                </a:lnTo>
                <a:lnTo>
                  <a:pt x="13275" y="445656"/>
                </a:lnTo>
                <a:lnTo>
                  <a:pt x="19592" y="453067"/>
                </a:lnTo>
                <a:lnTo>
                  <a:pt x="26679" y="459573"/>
                </a:lnTo>
                <a:lnTo>
                  <a:pt x="31653" y="457478"/>
                </a:lnTo>
                <a:lnTo>
                  <a:pt x="35328" y="455543"/>
                </a:lnTo>
                <a:lnTo>
                  <a:pt x="43747" y="453067"/>
                </a:lnTo>
                <a:lnTo>
                  <a:pt x="87084" y="453067"/>
                </a:lnTo>
                <a:lnTo>
                  <a:pt x="167942" y="347502"/>
                </a:lnTo>
                <a:lnTo>
                  <a:pt x="170445" y="344795"/>
                </a:lnTo>
                <a:lnTo>
                  <a:pt x="173659" y="341026"/>
                </a:lnTo>
                <a:lnTo>
                  <a:pt x="329725" y="341026"/>
                </a:lnTo>
                <a:lnTo>
                  <a:pt x="252547" y="243197"/>
                </a:lnTo>
                <a:lnTo>
                  <a:pt x="256075" y="238552"/>
                </a:lnTo>
                <a:lnTo>
                  <a:pt x="258316" y="235522"/>
                </a:lnTo>
                <a:lnTo>
                  <a:pt x="260630" y="232548"/>
                </a:lnTo>
                <a:lnTo>
                  <a:pt x="290677" y="195168"/>
                </a:lnTo>
                <a:lnTo>
                  <a:pt x="321846" y="158776"/>
                </a:lnTo>
                <a:lnTo>
                  <a:pt x="323413" y="157053"/>
                </a:lnTo>
                <a:lnTo>
                  <a:pt x="194664" y="157053"/>
                </a:lnTo>
                <a:lnTo>
                  <a:pt x="191711" y="152857"/>
                </a:lnTo>
                <a:lnTo>
                  <a:pt x="189282" y="149557"/>
                </a:lnTo>
                <a:lnTo>
                  <a:pt x="146628" y="84861"/>
                </a:lnTo>
                <a:lnTo>
                  <a:pt x="132919" y="64399"/>
                </a:lnTo>
                <a:lnTo>
                  <a:pt x="127348" y="56559"/>
                </a:lnTo>
                <a:lnTo>
                  <a:pt x="125027" y="53507"/>
                </a:lnTo>
                <a:lnTo>
                  <a:pt x="75704" y="53507"/>
                </a:lnTo>
                <a:lnTo>
                  <a:pt x="61118" y="42651"/>
                </a:lnTo>
                <a:close/>
              </a:path>
              <a:path w="408305" h="483235">
                <a:moveTo>
                  <a:pt x="329725" y="341026"/>
                </a:moveTo>
                <a:lnTo>
                  <a:pt x="173659" y="341026"/>
                </a:lnTo>
                <a:lnTo>
                  <a:pt x="176717" y="345683"/>
                </a:lnTo>
                <a:lnTo>
                  <a:pt x="179177" y="349283"/>
                </a:lnTo>
                <a:lnTo>
                  <a:pt x="181523" y="352959"/>
                </a:lnTo>
                <a:lnTo>
                  <a:pt x="210857" y="395944"/>
                </a:lnTo>
                <a:lnTo>
                  <a:pt x="242893" y="436948"/>
                </a:lnTo>
                <a:lnTo>
                  <a:pt x="253583" y="445318"/>
                </a:lnTo>
                <a:lnTo>
                  <a:pt x="267028" y="434506"/>
                </a:lnTo>
                <a:lnTo>
                  <a:pt x="272138" y="428947"/>
                </a:lnTo>
                <a:lnTo>
                  <a:pt x="277782" y="423606"/>
                </a:lnTo>
                <a:lnTo>
                  <a:pt x="311986" y="423606"/>
                </a:lnTo>
                <a:lnTo>
                  <a:pt x="314754" y="420815"/>
                </a:lnTo>
                <a:lnTo>
                  <a:pt x="316220" y="408029"/>
                </a:lnTo>
                <a:lnTo>
                  <a:pt x="319718" y="402102"/>
                </a:lnTo>
                <a:lnTo>
                  <a:pt x="348034" y="372292"/>
                </a:lnTo>
                <a:lnTo>
                  <a:pt x="349633" y="366261"/>
                </a:lnTo>
                <a:lnTo>
                  <a:pt x="329725" y="341026"/>
                </a:lnTo>
                <a:close/>
              </a:path>
              <a:path w="408305" h="483235">
                <a:moveTo>
                  <a:pt x="311986" y="423606"/>
                </a:moveTo>
                <a:lnTo>
                  <a:pt x="277782" y="423606"/>
                </a:lnTo>
                <a:lnTo>
                  <a:pt x="297383" y="435623"/>
                </a:lnTo>
                <a:lnTo>
                  <a:pt x="301247" y="432418"/>
                </a:lnTo>
                <a:lnTo>
                  <a:pt x="304095" y="430001"/>
                </a:lnTo>
                <a:lnTo>
                  <a:pt x="311372" y="424225"/>
                </a:lnTo>
                <a:lnTo>
                  <a:pt x="311986" y="423606"/>
                </a:lnTo>
                <a:close/>
              </a:path>
              <a:path w="408305" h="483235">
                <a:moveTo>
                  <a:pt x="357078" y="0"/>
                </a:moveTo>
                <a:lnTo>
                  <a:pt x="306174" y="41034"/>
                </a:lnTo>
                <a:lnTo>
                  <a:pt x="271030" y="75467"/>
                </a:lnTo>
                <a:lnTo>
                  <a:pt x="236839" y="110975"/>
                </a:lnTo>
                <a:lnTo>
                  <a:pt x="203574" y="147647"/>
                </a:lnTo>
                <a:lnTo>
                  <a:pt x="200904" y="150679"/>
                </a:lnTo>
                <a:lnTo>
                  <a:pt x="198004" y="153527"/>
                </a:lnTo>
                <a:lnTo>
                  <a:pt x="194664" y="157053"/>
                </a:lnTo>
                <a:lnTo>
                  <a:pt x="323413" y="157053"/>
                </a:lnTo>
                <a:lnTo>
                  <a:pt x="354094" y="123335"/>
                </a:lnTo>
                <a:lnTo>
                  <a:pt x="387380" y="88809"/>
                </a:lnTo>
                <a:lnTo>
                  <a:pt x="407710" y="57399"/>
                </a:lnTo>
                <a:lnTo>
                  <a:pt x="405974" y="52494"/>
                </a:lnTo>
                <a:lnTo>
                  <a:pt x="400972" y="45386"/>
                </a:lnTo>
                <a:lnTo>
                  <a:pt x="397673" y="40934"/>
                </a:lnTo>
                <a:lnTo>
                  <a:pt x="394008" y="39799"/>
                </a:lnTo>
                <a:lnTo>
                  <a:pt x="378805" y="39538"/>
                </a:lnTo>
                <a:lnTo>
                  <a:pt x="374229" y="33311"/>
                </a:lnTo>
                <a:lnTo>
                  <a:pt x="376218" y="21794"/>
                </a:lnTo>
                <a:lnTo>
                  <a:pt x="375831" y="19026"/>
                </a:lnTo>
                <a:lnTo>
                  <a:pt x="371894" y="13490"/>
                </a:lnTo>
                <a:lnTo>
                  <a:pt x="368795" y="9681"/>
                </a:lnTo>
                <a:lnTo>
                  <a:pt x="360146" y="2153"/>
                </a:lnTo>
                <a:lnTo>
                  <a:pt x="357078" y="0"/>
                </a:lnTo>
                <a:close/>
              </a:path>
              <a:path w="408305" h="483235">
                <a:moveTo>
                  <a:pt x="101085" y="28125"/>
                </a:moveTo>
                <a:lnTo>
                  <a:pt x="90311" y="30832"/>
                </a:lnTo>
                <a:lnTo>
                  <a:pt x="87170" y="34520"/>
                </a:lnTo>
                <a:lnTo>
                  <a:pt x="86981" y="47689"/>
                </a:lnTo>
                <a:lnTo>
                  <a:pt x="82531" y="51303"/>
                </a:lnTo>
                <a:lnTo>
                  <a:pt x="75704" y="53507"/>
                </a:lnTo>
                <a:lnTo>
                  <a:pt x="125027" y="53507"/>
                </a:lnTo>
                <a:lnTo>
                  <a:pt x="121404" y="48744"/>
                </a:lnTo>
                <a:lnTo>
                  <a:pt x="115331" y="40934"/>
                </a:lnTo>
                <a:lnTo>
                  <a:pt x="109473" y="33245"/>
                </a:lnTo>
                <a:lnTo>
                  <a:pt x="105766" y="28253"/>
                </a:lnTo>
                <a:lnTo>
                  <a:pt x="101085" y="28125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30732" y="1696148"/>
            <a:ext cx="8116570" cy="777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030" marR="206375" indent="-481330">
              <a:lnSpc>
                <a:spcPct val="114000"/>
              </a:lnSpc>
              <a:spcBef>
                <a:spcPts val="95"/>
              </a:spcBef>
              <a:buSzPct val="90000"/>
              <a:buChar char="•"/>
              <a:tabLst>
                <a:tab pos="494665" algn="l"/>
              </a:tabLst>
            </a:pPr>
            <a:r>
              <a:rPr sz="4600" spc="90" dirty="0">
                <a:latin typeface="Arial" panose="020B0604020202020204"/>
                <a:cs typeface="Arial" panose="020B0604020202020204"/>
              </a:rPr>
              <a:t>Interpolates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the </a:t>
            </a:r>
            <a:r>
              <a:rPr sz="4600" spc="150" dirty="0">
                <a:latin typeface="Arial" panose="020B0604020202020204"/>
                <a:cs typeface="Arial" panose="020B0604020202020204"/>
              </a:rPr>
              <a:t>direction</a:t>
            </a:r>
            <a:r>
              <a:rPr sz="4600" spc="-65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70" dirty="0">
                <a:latin typeface="Arial" panose="020B0604020202020204"/>
                <a:cs typeface="Arial" panose="020B0604020202020204"/>
              </a:rPr>
              <a:t>of  </a:t>
            </a:r>
            <a:r>
              <a:rPr sz="4600" spc="75" dirty="0">
                <a:latin typeface="Arial" panose="020B0604020202020204"/>
                <a:cs typeface="Arial" panose="020B0604020202020204"/>
              </a:rPr>
              <a:t>routes </a:t>
            </a:r>
            <a:r>
              <a:rPr sz="4600" spc="-175" dirty="0">
                <a:latin typeface="Arial" panose="020B0604020202020204"/>
                <a:cs typeface="Arial" panose="020B0604020202020204"/>
              </a:rPr>
              <a:t>as </a:t>
            </a:r>
            <a:r>
              <a:rPr sz="4600" spc="85" dirty="0">
                <a:latin typeface="Arial" panose="020B0604020202020204"/>
                <a:cs typeface="Arial" panose="020B0604020202020204"/>
              </a:rPr>
              <a:t>they </a:t>
            </a:r>
            <a:r>
              <a:rPr sz="4600" spc="120" dirty="0">
                <a:latin typeface="Arial" panose="020B0604020202020204"/>
                <a:cs typeface="Arial" panose="020B0604020202020204"/>
              </a:rPr>
              <a:t>enter</a:t>
            </a:r>
            <a:r>
              <a:rPr sz="4600" spc="-509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300" dirty="0">
                <a:latin typeface="Arial" panose="020B0604020202020204"/>
                <a:cs typeface="Arial" panose="020B0604020202020204"/>
              </a:rPr>
              <a:t>EPZ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494030" marR="749300" indent="-481330">
              <a:lnSpc>
                <a:spcPct val="114000"/>
              </a:lnSpc>
              <a:spcBef>
                <a:spcPts val="2310"/>
              </a:spcBef>
              <a:buSzPct val="90000"/>
              <a:buChar char="•"/>
              <a:tabLst>
                <a:tab pos="494665" algn="l"/>
              </a:tabLst>
            </a:pPr>
            <a:r>
              <a:rPr sz="4600" spc="160" dirty="0">
                <a:latin typeface="Arial" panose="020B0604020202020204"/>
                <a:cs typeface="Arial" panose="020B0604020202020204"/>
              </a:rPr>
              <a:t>Group </a:t>
            </a:r>
            <a:r>
              <a:rPr sz="4600" spc="60" dirty="0">
                <a:latin typeface="Arial" panose="020B0604020202020204"/>
                <a:cs typeface="Arial" panose="020B0604020202020204"/>
              </a:rPr>
              <a:t>all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the</a:t>
            </a:r>
            <a:r>
              <a:rPr sz="4600" spc="-64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0" dirty="0">
                <a:latin typeface="Arial" panose="020B0604020202020204"/>
                <a:cs typeface="Arial" panose="020B0604020202020204"/>
              </a:rPr>
              <a:t>intersection  </a:t>
            </a:r>
            <a:r>
              <a:rPr sz="4600" spc="175" dirty="0">
                <a:latin typeface="Arial" panose="020B0604020202020204"/>
                <a:cs typeface="Arial" panose="020B0604020202020204"/>
              </a:rPr>
              <a:t>together </a:t>
            </a:r>
            <a:r>
              <a:rPr sz="4600" spc="90" dirty="0">
                <a:latin typeface="Arial" panose="020B0604020202020204"/>
                <a:cs typeface="Arial" panose="020B0604020202020204"/>
              </a:rPr>
              <a:t>that </a:t>
            </a:r>
            <a:r>
              <a:rPr sz="4600" spc="65" dirty="0">
                <a:latin typeface="Arial" panose="020B0604020202020204"/>
                <a:cs typeface="Arial" panose="020B0604020202020204"/>
              </a:rPr>
              <a:t>fall </a:t>
            </a:r>
            <a:r>
              <a:rPr sz="4600" spc="135" dirty="0">
                <a:latin typeface="Arial" panose="020B0604020202020204"/>
                <a:cs typeface="Arial" panose="020B0604020202020204"/>
              </a:rPr>
              <a:t>within  </a:t>
            </a:r>
            <a:r>
              <a:rPr sz="4600" spc="70" dirty="0">
                <a:latin typeface="Arial" panose="020B0604020202020204"/>
                <a:cs typeface="Arial" panose="020B0604020202020204"/>
              </a:rPr>
              <a:t>certain </a:t>
            </a:r>
            <a:r>
              <a:rPr sz="4600" spc="120" dirty="0">
                <a:latin typeface="Arial" panose="020B0604020202020204"/>
                <a:cs typeface="Arial" panose="020B0604020202020204"/>
              </a:rPr>
              <a:t>threshold </a:t>
            </a:r>
            <a:r>
              <a:rPr sz="4600" spc="135" dirty="0">
                <a:latin typeface="Arial" panose="020B0604020202020204"/>
                <a:cs typeface="Arial" panose="020B0604020202020204"/>
              </a:rPr>
              <a:t>and</a:t>
            </a:r>
            <a:r>
              <a:rPr sz="4600" spc="-58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75" dirty="0">
                <a:latin typeface="Arial" panose="020B0604020202020204"/>
                <a:cs typeface="Arial" panose="020B0604020202020204"/>
              </a:rPr>
              <a:t>find  </a:t>
            </a:r>
            <a:r>
              <a:rPr sz="4600" spc="150" dirty="0">
                <a:latin typeface="Arial" panose="020B0604020202020204"/>
                <a:cs typeface="Arial" panose="020B0604020202020204"/>
              </a:rPr>
              <a:t>centroid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494030" marR="5080" indent="-481330">
              <a:lnSpc>
                <a:spcPct val="114000"/>
              </a:lnSpc>
              <a:spcBef>
                <a:spcPts val="2310"/>
              </a:spcBef>
              <a:buSzPct val="90000"/>
              <a:buChar char="•"/>
              <a:tabLst>
                <a:tab pos="494665" algn="l"/>
              </a:tabLst>
            </a:pPr>
            <a:r>
              <a:rPr sz="4600" spc="70" dirty="0">
                <a:latin typeface="Arial" panose="020B0604020202020204"/>
                <a:cs typeface="Arial" panose="020B0604020202020204"/>
              </a:rPr>
              <a:t>Prediction </a:t>
            </a:r>
            <a:r>
              <a:rPr sz="4600" spc="-20" dirty="0">
                <a:latin typeface="Arial" panose="020B0604020202020204"/>
                <a:cs typeface="Arial" panose="020B0604020202020204"/>
              </a:rPr>
              <a:t>successful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if  </a:t>
            </a:r>
            <a:r>
              <a:rPr sz="4600" spc="150" dirty="0">
                <a:latin typeface="Arial" panose="020B0604020202020204"/>
                <a:cs typeface="Arial" panose="020B0604020202020204"/>
              </a:rPr>
              <a:t>centroid </a:t>
            </a:r>
            <a:r>
              <a:rPr sz="4600" dirty="0">
                <a:latin typeface="Arial" panose="020B0604020202020204"/>
                <a:cs typeface="Arial" panose="020B0604020202020204"/>
              </a:rPr>
              <a:t>falls </a:t>
            </a:r>
            <a:r>
              <a:rPr sz="4600" spc="160" dirty="0">
                <a:latin typeface="Arial" panose="020B0604020202020204"/>
                <a:cs typeface="Arial" panose="020B0604020202020204"/>
              </a:rPr>
              <a:t>without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50  </a:t>
            </a:r>
            <a:r>
              <a:rPr sz="4600" spc="75" dirty="0">
                <a:latin typeface="Arial" panose="020B0604020202020204"/>
                <a:cs typeface="Arial" panose="020B0604020202020204"/>
              </a:rPr>
              <a:t>meters </a:t>
            </a:r>
            <a:r>
              <a:rPr sz="4600" spc="170" dirty="0">
                <a:latin typeface="Arial" panose="020B0604020202020204"/>
                <a:cs typeface="Arial" panose="020B0604020202020204"/>
              </a:rPr>
              <a:t>of </a:t>
            </a:r>
            <a:r>
              <a:rPr sz="4600" spc="175" dirty="0">
                <a:latin typeface="Arial" panose="020B0604020202020204"/>
                <a:cs typeface="Arial" panose="020B0604020202020204"/>
              </a:rPr>
              <a:t>protected</a:t>
            </a:r>
            <a:r>
              <a:rPr sz="4600" spc="-5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0" dirty="0">
                <a:latin typeface="Arial" panose="020B0604020202020204"/>
                <a:cs typeface="Arial" panose="020B0604020202020204"/>
              </a:rPr>
              <a:t>location</a:t>
            </a:r>
            <a:endParaRPr sz="4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24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6916" y="149225"/>
            <a:ext cx="1002855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Spatial Cloaking Results</a:t>
            </a:r>
            <a:endParaRPr sz="9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25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84271" y="1869964"/>
            <a:ext cx="5565140" cy="1428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742950">
              <a:lnSpc>
                <a:spcPct val="115000"/>
              </a:lnSpc>
              <a:spcBef>
                <a:spcPts val="90"/>
              </a:spcBef>
            </a:pPr>
            <a:r>
              <a:rPr sz="4000" b="1" spc="-60" dirty="0">
                <a:solidFill>
                  <a:srgbClr val="E84A27"/>
                </a:solidFill>
                <a:latin typeface="Lucida Sans"/>
                <a:cs typeface="Lucida Sans"/>
              </a:rPr>
              <a:t>Spatial </a:t>
            </a:r>
            <a:r>
              <a:rPr sz="4000" b="1" spc="-75" dirty="0">
                <a:solidFill>
                  <a:srgbClr val="E84A27"/>
                </a:solidFill>
                <a:latin typeface="Lucida Sans"/>
                <a:cs typeface="Lucida Sans"/>
              </a:rPr>
              <a:t>Clocking  </a:t>
            </a:r>
            <a:r>
              <a:rPr sz="4000" b="1" spc="-70" dirty="0">
                <a:solidFill>
                  <a:srgbClr val="E84A27"/>
                </a:solidFill>
                <a:latin typeface="Lucida Sans"/>
                <a:cs typeface="Lucida Sans"/>
              </a:rPr>
              <a:t>Still </a:t>
            </a:r>
            <a:r>
              <a:rPr sz="4000" b="1" spc="-165" dirty="0">
                <a:solidFill>
                  <a:srgbClr val="E84A27"/>
                </a:solidFill>
                <a:latin typeface="Lucida Sans"/>
                <a:cs typeface="Lucida Sans"/>
              </a:rPr>
              <a:t>Leaks</a:t>
            </a:r>
            <a:r>
              <a:rPr sz="4000" b="1" spc="-540" dirty="0">
                <a:solidFill>
                  <a:srgbClr val="E84A27"/>
                </a:solidFill>
                <a:latin typeface="Lucida Sans"/>
                <a:cs typeface="Lucida Sans"/>
              </a:rPr>
              <a:t> </a:t>
            </a:r>
            <a:r>
              <a:rPr sz="4000" b="1" spc="-110" dirty="0">
                <a:solidFill>
                  <a:srgbClr val="E84A27"/>
                </a:solidFill>
                <a:latin typeface="Lucida Sans"/>
                <a:cs typeface="Lucida Sans"/>
              </a:rPr>
              <a:t>Information</a:t>
            </a:r>
            <a:endParaRPr sz="40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1831" y="205740"/>
            <a:ext cx="1002855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Spatial Cloaking Results</a:t>
            </a:r>
            <a:endParaRPr spc="-1105" dirty="0"/>
          </a:p>
        </p:txBody>
      </p:sp>
      <p:sp>
        <p:nvSpPr>
          <p:cNvPr id="3" name="object 3"/>
          <p:cNvSpPr/>
          <p:nvPr/>
        </p:nvSpPr>
        <p:spPr>
          <a:xfrm>
            <a:off x="15423613" y="7533802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>
                <a:moveTo>
                  <a:pt x="0" y="0"/>
                </a:moveTo>
                <a:lnTo>
                  <a:pt x="335067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078136" y="7533802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22186" y="7533802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76708" y="7533802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31229" y="7533802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10349" y="7533802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068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423613" y="6151645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>
                <a:moveTo>
                  <a:pt x="0" y="0"/>
                </a:moveTo>
                <a:lnTo>
                  <a:pt x="335067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78136" y="6151645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722186" y="6151645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76708" y="6151645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31229" y="6151645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10349" y="6151645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068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423613" y="4759017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>
                <a:moveTo>
                  <a:pt x="0" y="0"/>
                </a:moveTo>
                <a:lnTo>
                  <a:pt x="335067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78136" y="4759017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722186" y="4759017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76708" y="4759017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31229" y="4759017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10349" y="4759017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068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76708" y="3376860"/>
            <a:ext cx="7382509" cy="0"/>
          </a:xfrm>
          <a:custGeom>
            <a:avLst/>
            <a:gdLst/>
            <a:ahLst/>
            <a:cxnLst/>
            <a:rect l="l" t="t" r="r" b="b"/>
            <a:pathLst>
              <a:path w="7382509">
                <a:moveTo>
                  <a:pt x="0" y="0"/>
                </a:moveTo>
                <a:lnTo>
                  <a:pt x="7381973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031229" y="337686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136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10349" y="3376860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068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10349" y="1994703"/>
            <a:ext cx="11748770" cy="0"/>
          </a:xfrm>
          <a:custGeom>
            <a:avLst/>
            <a:gdLst/>
            <a:ahLst/>
            <a:cxnLst/>
            <a:rect l="l" t="t" r="r" b="b"/>
            <a:pathLst>
              <a:path w="11748769">
                <a:moveTo>
                  <a:pt x="0" y="0"/>
                </a:moveTo>
                <a:lnTo>
                  <a:pt x="11748332" y="0"/>
                </a:lnTo>
              </a:path>
            </a:pathLst>
          </a:custGeom>
          <a:ln w="10470">
            <a:solidFill>
              <a:srgbClr val="B8B8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374615" y="3404613"/>
            <a:ext cx="574675" cy="4098925"/>
          </a:xfrm>
          <a:prstGeom prst="rect">
            <a:avLst/>
          </a:prstGeom>
        </p:spPr>
        <p:txBody>
          <a:bodyPr vert="vert270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spc="20" dirty="0">
                <a:latin typeface="Arial" panose="020B0604020202020204"/>
                <a:cs typeface="Arial" panose="020B0604020202020204"/>
              </a:rPr>
              <a:t>Accuracy</a:t>
            </a:r>
            <a:r>
              <a:rPr sz="31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3150" spc="-10" dirty="0">
                <a:latin typeface="Arial" panose="020B0604020202020204"/>
                <a:cs typeface="Arial" panose="020B0604020202020204"/>
              </a:rPr>
              <a:t>(Percentage)</a:t>
            </a:r>
            <a:endParaRPr sz="3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01861" y="4475121"/>
            <a:ext cx="492125" cy="46653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spc="80" dirty="0">
                <a:latin typeface="Arial" panose="020B0604020202020204"/>
                <a:cs typeface="Arial" panose="020B0604020202020204"/>
              </a:rPr>
              <a:t>30</a:t>
            </a:r>
            <a:endParaRPr sz="31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150" spc="80" dirty="0">
                <a:latin typeface="Arial" panose="020B0604020202020204"/>
                <a:cs typeface="Arial" panose="020B0604020202020204"/>
              </a:rPr>
              <a:t>20</a:t>
            </a:r>
            <a:endParaRPr sz="31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150" spc="80" dirty="0">
                <a:latin typeface="Arial" panose="020B0604020202020204"/>
                <a:cs typeface="Arial" panose="020B0604020202020204"/>
              </a:rPr>
              <a:t>10</a:t>
            </a:r>
            <a:endParaRPr sz="31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6250">
              <a:latin typeface="Times New Roman" panose="02020603050405020304"/>
              <a:cs typeface="Times New Roman" panose="02020603050405020304"/>
            </a:endParaRPr>
          </a:p>
          <a:p>
            <a:pPr marL="242570">
              <a:lnSpc>
                <a:spcPct val="100000"/>
              </a:lnSpc>
            </a:pPr>
            <a:r>
              <a:rPr sz="3150" spc="80" dirty="0">
                <a:latin typeface="Arial" panose="020B0604020202020204"/>
                <a:cs typeface="Arial" panose="020B0604020202020204"/>
              </a:rPr>
              <a:t>0</a:t>
            </a:r>
            <a:endParaRPr sz="3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01861" y="3082493"/>
            <a:ext cx="492125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spc="80" dirty="0">
                <a:latin typeface="Arial" panose="020B0604020202020204"/>
                <a:cs typeface="Arial" panose="020B0604020202020204"/>
              </a:rPr>
              <a:t>40</a:t>
            </a:r>
            <a:endParaRPr sz="3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01861" y="1700336"/>
            <a:ext cx="492125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spc="80" dirty="0">
                <a:latin typeface="Arial" panose="020B0604020202020204"/>
                <a:cs typeface="Arial" panose="020B0604020202020204"/>
              </a:rPr>
              <a:t>50</a:t>
            </a:r>
            <a:endParaRPr sz="3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015584" y="8915958"/>
            <a:ext cx="11737975" cy="0"/>
          </a:xfrm>
          <a:custGeom>
            <a:avLst/>
            <a:gdLst/>
            <a:ahLst/>
            <a:cxnLst/>
            <a:rect l="l" t="t" r="r" b="b"/>
            <a:pathLst>
              <a:path w="11737975">
                <a:moveTo>
                  <a:pt x="0" y="0"/>
                </a:moveTo>
                <a:lnTo>
                  <a:pt x="1173786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657314" y="9155607"/>
            <a:ext cx="1062990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spc="55" dirty="0">
                <a:latin typeface="Arial" panose="020B0604020202020204"/>
                <a:cs typeface="Arial" panose="020B0604020202020204"/>
              </a:rPr>
              <a:t>0.125</a:t>
            </a:r>
            <a:endParaRPr sz="3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02793" y="9155607"/>
            <a:ext cx="4732020" cy="13252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368550" algn="l"/>
              </a:tabLst>
            </a:pPr>
            <a:r>
              <a:rPr sz="3150" spc="55" dirty="0">
                <a:latin typeface="Arial" panose="020B0604020202020204"/>
                <a:cs typeface="Arial" panose="020B0604020202020204"/>
              </a:rPr>
              <a:t>0.250	0.375</a:t>
            </a:r>
            <a:endParaRPr sz="3150">
              <a:latin typeface="Arial" panose="020B0604020202020204"/>
              <a:cs typeface="Arial" panose="020B0604020202020204"/>
            </a:endParaRPr>
          </a:p>
          <a:p>
            <a:pPr marL="1049020">
              <a:lnSpc>
                <a:spcPct val="100000"/>
              </a:lnSpc>
              <a:spcBef>
                <a:spcPts val="2650"/>
              </a:spcBef>
            </a:pPr>
            <a:r>
              <a:rPr sz="3150" spc="-10" dirty="0">
                <a:latin typeface="Arial" panose="020B0604020202020204"/>
                <a:cs typeface="Arial" panose="020B0604020202020204"/>
              </a:rPr>
              <a:t>Radii </a:t>
            </a:r>
            <a:r>
              <a:rPr sz="3150" spc="120" dirty="0">
                <a:latin typeface="Arial" panose="020B0604020202020204"/>
                <a:cs typeface="Arial" panose="020B0604020202020204"/>
              </a:rPr>
              <a:t>of </a:t>
            </a:r>
            <a:r>
              <a:rPr sz="3150" spc="-195" dirty="0">
                <a:latin typeface="Arial" panose="020B0604020202020204"/>
                <a:cs typeface="Arial" panose="020B0604020202020204"/>
              </a:rPr>
              <a:t>EPZs</a:t>
            </a:r>
            <a:r>
              <a:rPr sz="3150" spc="-345" dirty="0">
                <a:latin typeface="Arial" panose="020B0604020202020204"/>
                <a:cs typeface="Arial" panose="020B0604020202020204"/>
              </a:rPr>
              <a:t> </a:t>
            </a:r>
            <a:r>
              <a:rPr sz="3150" spc="5" dirty="0">
                <a:latin typeface="Arial" panose="020B0604020202020204"/>
                <a:cs typeface="Arial" panose="020B0604020202020204"/>
              </a:rPr>
              <a:t>(miles)</a:t>
            </a:r>
            <a:endParaRPr sz="3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819400" y="9155607"/>
            <a:ext cx="829944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spc="50" dirty="0">
                <a:latin typeface="Arial" panose="020B0604020202020204"/>
                <a:cs typeface="Arial" panose="020B0604020202020204"/>
              </a:rPr>
              <a:t>0.50</a:t>
            </a:r>
            <a:endParaRPr sz="3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049699" y="9155607"/>
            <a:ext cx="1062990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spc="55" dirty="0">
                <a:latin typeface="Arial" panose="020B0604020202020204"/>
                <a:cs typeface="Arial" panose="020B0604020202020204"/>
              </a:rPr>
              <a:t>0.625</a:t>
            </a:r>
            <a:endParaRPr sz="3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45417" y="2680546"/>
            <a:ext cx="1685925" cy="6230620"/>
          </a:xfrm>
          <a:custGeom>
            <a:avLst/>
            <a:gdLst/>
            <a:ahLst/>
            <a:cxnLst/>
            <a:rect l="l" t="t" r="r" b="b"/>
            <a:pathLst>
              <a:path w="1685925" h="6230620">
                <a:moveTo>
                  <a:pt x="0" y="0"/>
                </a:moveTo>
                <a:lnTo>
                  <a:pt x="1685812" y="0"/>
                </a:lnTo>
                <a:lnTo>
                  <a:pt x="1685812" y="6230176"/>
                </a:lnTo>
                <a:lnTo>
                  <a:pt x="0" y="6230176"/>
                </a:lnTo>
                <a:lnTo>
                  <a:pt x="0" y="0"/>
                </a:lnTo>
                <a:close/>
              </a:path>
            </a:pathLst>
          </a:custGeom>
          <a:solidFill>
            <a:srgbClr val="04818A">
              <a:alpha val="689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701366" y="3235503"/>
            <a:ext cx="1675764" cy="5675630"/>
          </a:xfrm>
          <a:custGeom>
            <a:avLst/>
            <a:gdLst/>
            <a:ahLst/>
            <a:cxnLst/>
            <a:rect l="l" t="t" r="r" b="b"/>
            <a:pathLst>
              <a:path w="1675765" h="5675630">
                <a:moveTo>
                  <a:pt x="0" y="0"/>
                </a:moveTo>
                <a:lnTo>
                  <a:pt x="1675341" y="0"/>
                </a:lnTo>
                <a:lnTo>
                  <a:pt x="1675341" y="5675219"/>
                </a:lnTo>
                <a:lnTo>
                  <a:pt x="0" y="5675219"/>
                </a:lnTo>
                <a:lnTo>
                  <a:pt x="0" y="0"/>
                </a:lnTo>
                <a:close/>
              </a:path>
            </a:pathLst>
          </a:custGeom>
          <a:solidFill>
            <a:srgbClr val="04818A">
              <a:alpha val="689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046844" y="3654338"/>
            <a:ext cx="1675764" cy="5256530"/>
          </a:xfrm>
          <a:custGeom>
            <a:avLst/>
            <a:gdLst/>
            <a:ahLst/>
            <a:cxnLst/>
            <a:rect l="l" t="t" r="r" b="b"/>
            <a:pathLst>
              <a:path w="1675765" h="5256530">
                <a:moveTo>
                  <a:pt x="0" y="0"/>
                </a:moveTo>
                <a:lnTo>
                  <a:pt x="1675341" y="0"/>
                </a:lnTo>
                <a:lnTo>
                  <a:pt x="1675341" y="5256384"/>
                </a:lnTo>
                <a:lnTo>
                  <a:pt x="0" y="5256384"/>
                </a:lnTo>
                <a:lnTo>
                  <a:pt x="0" y="0"/>
                </a:lnTo>
                <a:close/>
              </a:path>
            </a:pathLst>
          </a:custGeom>
          <a:solidFill>
            <a:srgbClr val="04818A">
              <a:alpha val="689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392323" y="3926582"/>
            <a:ext cx="1685925" cy="4984750"/>
          </a:xfrm>
          <a:custGeom>
            <a:avLst/>
            <a:gdLst/>
            <a:ahLst/>
            <a:cxnLst/>
            <a:rect l="l" t="t" r="r" b="b"/>
            <a:pathLst>
              <a:path w="1685925" h="4984750">
                <a:moveTo>
                  <a:pt x="0" y="0"/>
                </a:moveTo>
                <a:lnTo>
                  <a:pt x="1685812" y="0"/>
                </a:lnTo>
                <a:lnTo>
                  <a:pt x="1685812" y="4984141"/>
                </a:lnTo>
                <a:lnTo>
                  <a:pt x="0" y="4984141"/>
                </a:lnTo>
                <a:lnTo>
                  <a:pt x="0" y="0"/>
                </a:lnTo>
                <a:close/>
              </a:path>
            </a:pathLst>
          </a:custGeom>
          <a:solidFill>
            <a:srgbClr val="04818A">
              <a:alpha val="689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748272" y="4073174"/>
            <a:ext cx="1675764" cy="4838065"/>
          </a:xfrm>
          <a:custGeom>
            <a:avLst/>
            <a:gdLst/>
            <a:ahLst/>
            <a:cxnLst/>
            <a:rect l="l" t="t" r="r" b="b"/>
            <a:pathLst>
              <a:path w="1675765" h="4838065">
                <a:moveTo>
                  <a:pt x="0" y="0"/>
                </a:moveTo>
                <a:lnTo>
                  <a:pt x="1675341" y="0"/>
                </a:lnTo>
                <a:lnTo>
                  <a:pt x="1675341" y="4837549"/>
                </a:lnTo>
                <a:lnTo>
                  <a:pt x="0" y="4837549"/>
                </a:lnTo>
                <a:lnTo>
                  <a:pt x="0" y="0"/>
                </a:lnTo>
                <a:close/>
              </a:path>
            </a:pathLst>
          </a:custGeom>
          <a:solidFill>
            <a:srgbClr val="04818A">
              <a:alpha val="689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4227703" y="1955826"/>
            <a:ext cx="4068445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000" b="1" spc="-60" dirty="0">
                <a:solidFill>
                  <a:srgbClr val="E84A27"/>
                </a:solidFill>
                <a:latin typeface="Lucida Sans"/>
                <a:cs typeface="Lucida Sans"/>
              </a:rPr>
              <a:t>Spatial</a:t>
            </a:r>
            <a:r>
              <a:rPr sz="4000" b="1" spc="-320" dirty="0">
                <a:solidFill>
                  <a:srgbClr val="E84A27"/>
                </a:solidFill>
                <a:latin typeface="Lucida Sans"/>
                <a:cs typeface="Lucida Sans"/>
              </a:rPr>
              <a:t> </a:t>
            </a:r>
            <a:r>
              <a:rPr sz="4000" b="1" spc="-75" dirty="0">
                <a:solidFill>
                  <a:srgbClr val="E84A27"/>
                </a:solidFill>
                <a:latin typeface="Lucida Sans"/>
                <a:cs typeface="Lucida Sans"/>
              </a:rPr>
              <a:t>Clocking</a:t>
            </a:r>
            <a:endParaRPr sz="4000">
              <a:latin typeface="Lucida Sans"/>
              <a:cs typeface="Lucida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25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484271" y="2657375"/>
            <a:ext cx="5565140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000" b="1" spc="-70" dirty="0">
                <a:solidFill>
                  <a:srgbClr val="E84A27"/>
                </a:solidFill>
                <a:latin typeface="Lucida Sans"/>
                <a:cs typeface="Lucida Sans"/>
              </a:rPr>
              <a:t>Still </a:t>
            </a:r>
            <a:r>
              <a:rPr sz="4000" b="1" spc="-165" dirty="0">
                <a:solidFill>
                  <a:srgbClr val="E84A27"/>
                </a:solidFill>
                <a:latin typeface="Lucida Sans"/>
                <a:cs typeface="Lucida Sans"/>
              </a:rPr>
              <a:t>Leaks</a:t>
            </a:r>
            <a:r>
              <a:rPr sz="4000" b="1" spc="-540" dirty="0">
                <a:solidFill>
                  <a:srgbClr val="E84A27"/>
                </a:solidFill>
                <a:latin typeface="Lucida Sans"/>
                <a:cs typeface="Lucida Sans"/>
              </a:rPr>
              <a:t> </a:t>
            </a:r>
            <a:r>
              <a:rPr sz="4000" b="1" spc="-110" dirty="0">
                <a:solidFill>
                  <a:srgbClr val="E84A27"/>
                </a:solidFill>
                <a:latin typeface="Lucida Sans"/>
                <a:cs typeface="Lucida Sans"/>
              </a:rPr>
              <a:t>Information</a:t>
            </a:r>
            <a:endParaRPr sz="40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922" y="1830175"/>
            <a:ext cx="797433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600" spc="200" dirty="0">
                <a:latin typeface="Arial" panose="020B0604020202020204"/>
                <a:cs typeface="Arial" panose="020B0604020202020204"/>
              </a:rPr>
              <a:t>Our </a:t>
            </a:r>
            <a:r>
              <a:rPr sz="4600" spc="80" dirty="0">
                <a:latin typeface="Arial" panose="020B0604020202020204"/>
                <a:cs typeface="Arial" panose="020B0604020202020204"/>
              </a:rPr>
              <a:t>defense </a:t>
            </a:r>
            <a:r>
              <a:rPr sz="4600" spc="-75" dirty="0">
                <a:latin typeface="Arial" panose="020B0604020202020204"/>
                <a:cs typeface="Arial" panose="020B0604020202020204"/>
              </a:rPr>
              <a:t>was </a:t>
            </a:r>
            <a:r>
              <a:rPr sz="4600" spc="225" dirty="0">
                <a:latin typeface="Arial" panose="020B0604020202020204"/>
                <a:cs typeface="Arial" panose="020B0604020202020204"/>
              </a:rPr>
              <a:t>adopted</a:t>
            </a:r>
            <a:r>
              <a:rPr sz="4600" spc="-76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45" dirty="0">
                <a:latin typeface="Arial" panose="020B0604020202020204"/>
                <a:cs typeface="Arial" panose="020B0604020202020204"/>
              </a:rPr>
              <a:t>by:</a:t>
            </a:r>
            <a:endParaRPr sz="4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26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99783" y="217805"/>
            <a:ext cx="289179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0" algn="l">
              <a:spcBef>
                <a:spcPts val="100"/>
              </a:spcBef>
            </a:pPr>
            <a:r>
              <a:rPr sz="7200" kern="600" spc="-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  <a:sym typeface="+mn-ea"/>
              </a:rPr>
              <a:t>Impact</a:t>
            </a:r>
            <a:endParaRPr sz="7200" kern="600" spc="-100" dirty="0">
              <a:solidFill>
                <a:schemeClr val="bg1"/>
              </a:solidFill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8515" y="1779914"/>
            <a:ext cx="15105380" cy="2203450"/>
          </a:xfrm>
          <a:prstGeom prst="rect">
            <a:avLst/>
          </a:prstGeom>
        </p:spPr>
        <p:txBody>
          <a:bodyPr vert="horz" wrap="square" lIns="0" tIns="400050" rIns="0" bIns="0" rtlCol="0">
            <a:spAutoFit/>
          </a:bodyPr>
          <a:lstStyle/>
          <a:p>
            <a:pPr marL="494030" indent="-481330">
              <a:lnSpc>
                <a:spcPct val="100000"/>
              </a:lnSpc>
              <a:spcBef>
                <a:spcPts val="3150"/>
              </a:spcBef>
              <a:buSzPct val="90000"/>
              <a:buChar char="•"/>
              <a:tabLst>
                <a:tab pos="494665" algn="l"/>
              </a:tabLst>
            </a:pPr>
            <a:r>
              <a:rPr sz="4600" spc="35" dirty="0">
                <a:latin typeface="Arial" panose="020B0604020202020204"/>
                <a:cs typeface="Arial" panose="020B0604020202020204"/>
              </a:rPr>
              <a:t>People</a:t>
            </a:r>
            <a:r>
              <a:rPr sz="4600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20" dirty="0">
                <a:latin typeface="Arial" panose="020B0604020202020204"/>
                <a:cs typeface="Arial" panose="020B0604020202020204"/>
              </a:rPr>
              <a:t>usually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5" dirty="0">
                <a:latin typeface="Arial" panose="020B0604020202020204"/>
                <a:cs typeface="Arial" panose="020B0604020202020204"/>
              </a:rPr>
              <a:t>run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55" dirty="0">
                <a:latin typeface="Arial" panose="020B0604020202020204"/>
                <a:cs typeface="Arial" panose="020B0604020202020204"/>
              </a:rPr>
              <a:t>from</a:t>
            </a:r>
            <a:r>
              <a:rPr sz="4600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20" dirty="0">
                <a:latin typeface="Arial" panose="020B0604020202020204"/>
                <a:cs typeface="Arial" panose="020B0604020202020204"/>
              </a:rPr>
              <a:t>sensitive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80" dirty="0">
                <a:latin typeface="Arial" panose="020B0604020202020204"/>
                <a:cs typeface="Arial" panose="020B0604020202020204"/>
              </a:rPr>
              <a:t>locations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" dirty="0">
                <a:latin typeface="Arial" panose="020B0604020202020204"/>
                <a:cs typeface="Arial" panose="020B0604020202020204"/>
              </a:rPr>
              <a:t>(e.g.,</a:t>
            </a:r>
            <a:r>
              <a:rPr sz="4600" spc="-27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home)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494030" indent="-481330">
              <a:lnSpc>
                <a:spcPct val="100000"/>
              </a:lnSpc>
              <a:spcBef>
                <a:spcPts val="3055"/>
              </a:spcBef>
              <a:buSzPct val="90000"/>
              <a:buChar char="•"/>
              <a:tabLst>
                <a:tab pos="494665" algn="l"/>
              </a:tabLst>
            </a:pPr>
            <a:r>
              <a:rPr sz="4600" spc="75" dirty="0">
                <a:latin typeface="Arial" panose="020B0604020202020204"/>
                <a:cs typeface="Arial" panose="020B0604020202020204"/>
              </a:rPr>
              <a:t>Broadcasting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75" dirty="0">
                <a:latin typeface="Arial" panose="020B0604020202020204"/>
                <a:cs typeface="Arial" panose="020B0604020202020204"/>
              </a:rPr>
              <a:t>routes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220" dirty="0">
                <a:latin typeface="Arial" panose="020B0604020202020204"/>
                <a:cs typeface="Arial" panose="020B0604020202020204"/>
              </a:rPr>
              <a:t>to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90" dirty="0">
                <a:latin typeface="Arial" panose="020B0604020202020204"/>
                <a:cs typeface="Arial" panose="020B0604020202020204"/>
              </a:rPr>
              <a:t>public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70" dirty="0">
                <a:latin typeface="Arial" panose="020B0604020202020204"/>
                <a:cs typeface="Arial" panose="020B0604020202020204"/>
              </a:rPr>
              <a:t>has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65" dirty="0">
                <a:latin typeface="Arial" panose="020B0604020202020204"/>
                <a:cs typeface="Arial" panose="020B0604020202020204"/>
              </a:rPr>
              <a:t>privacy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60" dirty="0">
                <a:latin typeface="Arial" panose="020B0604020202020204"/>
                <a:cs typeface="Arial" panose="020B0604020202020204"/>
              </a:rPr>
              <a:t>concerns</a:t>
            </a:r>
            <a:endParaRPr sz="4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23369" y="10756814"/>
            <a:ext cx="1657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3015" y="171450"/>
            <a:ext cx="697865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Privacy Concerns</a:t>
            </a:r>
            <a:endParaRPr spc="-12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922" y="1830175"/>
            <a:ext cx="797433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600" spc="200" dirty="0">
                <a:latin typeface="Arial" panose="020B0604020202020204"/>
                <a:cs typeface="Arial" panose="020B0604020202020204"/>
              </a:rPr>
              <a:t>Our </a:t>
            </a:r>
            <a:r>
              <a:rPr sz="4600" spc="80" dirty="0">
                <a:latin typeface="Arial" panose="020B0604020202020204"/>
                <a:cs typeface="Arial" panose="020B0604020202020204"/>
              </a:rPr>
              <a:t>defense </a:t>
            </a:r>
            <a:r>
              <a:rPr sz="4600" spc="-75" dirty="0">
                <a:latin typeface="Arial" panose="020B0604020202020204"/>
                <a:cs typeface="Arial" panose="020B0604020202020204"/>
              </a:rPr>
              <a:t>was </a:t>
            </a:r>
            <a:r>
              <a:rPr sz="4600" spc="225" dirty="0">
                <a:latin typeface="Arial" panose="020B0604020202020204"/>
                <a:cs typeface="Arial" panose="020B0604020202020204"/>
              </a:rPr>
              <a:t>adopted</a:t>
            </a:r>
            <a:r>
              <a:rPr sz="4600" spc="-76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45" dirty="0">
                <a:latin typeface="Arial" panose="020B0604020202020204"/>
                <a:cs typeface="Arial" panose="020B0604020202020204"/>
              </a:rPr>
              <a:t>by:</a:t>
            </a:r>
            <a:endParaRPr sz="4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11213" y="137795"/>
            <a:ext cx="289179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Impact</a:t>
            </a:r>
            <a:endParaRPr sz="7200" kern="600" spc="-100" dirty="0">
              <a:solidFill>
                <a:schemeClr val="bg1"/>
              </a:solidFill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2037" y="5285768"/>
            <a:ext cx="6684989" cy="45995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4032" y="5170588"/>
            <a:ext cx="7040999" cy="5060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505799" y="3555161"/>
            <a:ext cx="5455331" cy="6714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558153" y="3599850"/>
            <a:ext cx="5329596" cy="6588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558153" y="3599850"/>
            <a:ext cx="5330190" cy="6589395"/>
          </a:xfrm>
          <a:custGeom>
            <a:avLst/>
            <a:gdLst/>
            <a:ahLst/>
            <a:cxnLst/>
            <a:rect l="l" t="t" r="r" b="b"/>
            <a:pathLst>
              <a:path w="5330190" h="6589395">
                <a:moveTo>
                  <a:pt x="0" y="0"/>
                </a:moveTo>
                <a:lnTo>
                  <a:pt x="0" y="6588804"/>
                </a:lnTo>
                <a:lnTo>
                  <a:pt x="5329680" y="6588804"/>
                </a:lnTo>
                <a:lnTo>
                  <a:pt x="5329680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82727" y="4690512"/>
            <a:ext cx="6264533" cy="5548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35082" y="4735201"/>
            <a:ext cx="6138871" cy="5422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35082" y="4735201"/>
            <a:ext cx="6139180" cy="5423535"/>
          </a:xfrm>
          <a:custGeom>
            <a:avLst/>
            <a:gdLst/>
            <a:ahLst/>
            <a:cxnLst/>
            <a:rect l="l" t="t" r="r" b="b"/>
            <a:pathLst>
              <a:path w="6139180" h="5423534">
                <a:moveTo>
                  <a:pt x="0" y="0"/>
                </a:moveTo>
                <a:lnTo>
                  <a:pt x="0" y="5422936"/>
                </a:lnTo>
                <a:lnTo>
                  <a:pt x="6138883" y="5422936"/>
                </a:lnTo>
                <a:lnTo>
                  <a:pt x="613888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54998" y="3283959"/>
            <a:ext cx="4273026" cy="9635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96881" y="3304900"/>
            <a:ext cx="4189259" cy="8797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67442" y="2882492"/>
            <a:ext cx="3576422" cy="2111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24659" y="2875034"/>
            <a:ext cx="1781508" cy="17815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66542" y="2895976"/>
            <a:ext cx="1697739" cy="16977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26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2255" y="147955"/>
            <a:ext cx="500253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Takeaways</a:t>
            </a:r>
            <a:endParaRPr spc="-1385" dirty="0"/>
          </a:p>
        </p:txBody>
      </p:sp>
      <p:sp>
        <p:nvSpPr>
          <p:cNvPr id="4" name="object 4"/>
          <p:cNvSpPr txBox="1"/>
          <p:nvPr/>
        </p:nvSpPr>
        <p:spPr>
          <a:xfrm>
            <a:off x="18950072" y="10756814"/>
            <a:ext cx="3054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27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09930" marR="5080" indent="-187960">
              <a:lnSpc>
                <a:spcPct val="100000"/>
              </a:lnSpc>
              <a:spcBef>
                <a:spcPts val="125"/>
              </a:spcBef>
              <a:buChar char="•"/>
              <a:tabLst>
                <a:tab pos="1063625" algn="l"/>
              </a:tabLst>
            </a:pPr>
            <a:r>
              <a:rPr spc="10" dirty="0"/>
              <a:t>Demonstrate that </a:t>
            </a:r>
            <a:r>
              <a:rPr spc="-195" dirty="0"/>
              <a:t>EPZ </a:t>
            </a:r>
            <a:r>
              <a:rPr spc="10" dirty="0"/>
              <a:t>was a </a:t>
            </a:r>
            <a:r>
              <a:rPr spc="215" dirty="0"/>
              <a:t>bad </a:t>
            </a:r>
            <a:r>
              <a:rPr spc="95" dirty="0"/>
              <a:t>privacy</a:t>
            </a:r>
            <a:r>
              <a:rPr spc="-30" dirty="0"/>
              <a:t> </a:t>
            </a:r>
            <a:r>
              <a:rPr spc="-5" dirty="0"/>
              <a:t>measure  </a:t>
            </a:r>
            <a:r>
              <a:rPr spc="-15" dirty="0"/>
              <a:t>from </a:t>
            </a:r>
            <a:r>
              <a:rPr spc="5" dirty="0"/>
              <a:t>its</a:t>
            </a:r>
            <a:r>
              <a:rPr spc="20" dirty="0"/>
              <a:t> </a:t>
            </a:r>
            <a:r>
              <a:rPr spc="50" dirty="0"/>
              <a:t>infancy</a:t>
            </a:r>
            <a:endParaRPr spc="50" dirty="0"/>
          </a:p>
          <a:p>
            <a:pPr marL="509270">
              <a:lnSpc>
                <a:spcPct val="100000"/>
              </a:lnSpc>
              <a:spcBef>
                <a:spcPts val="30"/>
              </a:spcBef>
              <a:buFont typeface="Arial" panose="020B0604020202020204"/>
              <a:buChar char="•"/>
            </a:pPr>
            <a:endParaRPr sz="5700">
              <a:latin typeface="Times New Roman" panose="02020603050405020304"/>
              <a:cs typeface="Times New Roman" panose="02020603050405020304"/>
            </a:endParaRPr>
          </a:p>
          <a:p>
            <a:pPr marL="709930" marR="720090" indent="-187960">
              <a:lnSpc>
                <a:spcPct val="100000"/>
              </a:lnSpc>
              <a:buChar char="•"/>
              <a:tabLst>
                <a:tab pos="1063625" algn="l"/>
              </a:tabLst>
            </a:pPr>
            <a:r>
              <a:rPr spc="40" dirty="0"/>
              <a:t>Intrinsic </a:t>
            </a:r>
            <a:r>
              <a:rPr spc="5" dirty="0"/>
              <a:t>risk </a:t>
            </a:r>
            <a:r>
              <a:rPr spc="55" dirty="0"/>
              <a:t>between </a:t>
            </a:r>
            <a:r>
              <a:rPr spc="40" dirty="0"/>
              <a:t>desire </a:t>
            </a:r>
            <a:r>
              <a:rPr spc="10" dirty="0"/>
              <a:t>to </a:t>
            </a:r>
            <a:r>
              <a:rPr spc="95" dirty="0"/>
              <a:t>publish </a:t>
            </a:r>
            <a:r>
              <a:rPr spc="-10" dirty="0"/>
              <a:t>route  </a:t>
            </a:r>
            <a:r>
              <a:rPr spc="15" dirty="0"/>
              <a:t>information </a:t>
            </a:r>
            <a:r>
              <a:rPr spc="10" dirty="0"/>
              <a:t>while </a:t>
            </a:r>
            <a:r>
              <a:rPr spc="100" dirty="0"/>
              <a:t>concealing </a:t>
            </a:r>
            <a:r>
              <a:rPr spc="10" dirty="0"/>
              <a:t>sensitive</a:t>
            </a:r>
            <a:r>
              <a:rPr spc="-120" dirty="0"/>
              <a:t> </a:t>
            </a:r>
            <a:r>
              <a:rPr spc="70" dirty="0"/>
              <a:t>endpoints.</a:t>
            </a:r>
            <a:endParaRPr spc="70" dirty="0"/>
          </a:p>
          <a:p>
            <a:pPr marL="509270"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</a:pPr>
            <a:endParaRPr sz="5700">
              <a:latin typeface="Times New Roman" panose="02020603050405020304"/>
              <a:cs typeface="Times New Roman" panose="02020603050405020304"/>
            </a:endParaRPr>
          </a:p>
          <a:p>
            <a:pPr marL="709930" marR="1731010" indent="-187960">
              <a:lnSpc>
                <a:spcPct val="100000"/>
              </a:lnSpc>
              <a:buChar char="•"/>
              <a:tabLst>
                <a:tab pos="1063625" algn="l"/>
              </a:tabLst>
            </a:pPr>
            <a:r>
              <a:rPr spc="85" dirty="0"/>
              <a:t>Need </a:t>
            </a:r>
            <a:r>
              <a:rPr spc="30" dirty="0"/>
              <a:t>efficient </a:t>
            </a:r>
            <a:r>
              <a:rPr spc="110" dirty="0"/>
              <a:t>and </a:t>
            </a:r>
            <a:r>
              <a:rPr spc="60" dirty="0"/>
              <a:t>usable </a:t>
            </a:r>
            <a:r>
              <a:rPr spc="95" dirty="0"/>
              <a:t>privacy </a:t>
            </a:r>
            <a:r>
              <a:rPr spc="-5" dirty="0"/>
              <a:t>features</a:t>
            </a:r>
            <a:r>
              <a:rPr spc="-340" dirty="0"/>
              <a:t> </a:t>
            </a:r>
            <a:r>
              <a:rPr spc="5" dirty="0"/>
              <a:t>in  fitness </a:t>
            </a:r>
            <a:r>
              <a:rPr spc="85" dirty="0"/>
              <a:t>tracking</a:t>
            </a:r>
            <a:r>
              <a:rPr dirty="0"/>
              <a:t> </a:t>
            </a:r>
            <a:r>
              <a:rPr spc="160" dirty="0"/>
              <a:t>apps</a:t>
            </a:r>
            <a:endParaRPr spc="16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638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194435">
              <a:lnSpc>
                <a:spcPct val="100000"/>
              </a:lnSpc>
              <a:spcBef>
                <a:spcPts val="140"/>
              </a:spcBef>
            </a:pPr>
            <a:r>
              <a:rPr spc="-509" dirty="0"/>
              <a:t>Thanks </a:t>
            </a:r>
            <a:r>
              <a:rPr spc="345" dirty="0">
                <a:solidFill>
                  <a:srgbClr val="FFFFFF"/>
                </a:solidFill>
              </a:rPr>
              <a:t>&amp;</a:t>
            </a:r>
            <a:r>
              <a:rPr spc="-775" dirty="0">
                <a:solidFill>
                  <a:srgbClr val="FFFFFF"/>
                </a:solidFill>
              </a:rPr>
              <a:t> </a:t>
            </a:r>
            <a:r>
              <a:rPr spc="-265" dirty="0"/>
              <a:t>Questions</a:t>
            </a:r>
            <a:endParaRPr spc="-265" dirty="0"/>
          </a:p>
        </p:txBody>
      </p:sp>
      <p:sp>
        <p:nvSpPr>
          <p:cNvPr id="4" name="object 4"/>
          <p:cNvSpPr/>
          <p:nvPr/>
        </p:nvSpPr>
        <p:spPr>
          <a:xfrm>
            <a:off x="6156880" y="5812173"/>
            <a:ext cx="1130364" cy="11303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27390" y="6039471"/>
            <a:ext cx="662368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  <a:hlinkClick r:id="rId2"/>
              </a:rPr>
              <a:t>whassan3@illinois.edu</a:t>
            </a:r>
            <a:endParaRPr sz="41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76655" y="10903407"/>
            <a:ext cx="3308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28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7365" y="5044737"/>
            <a:ext cx="7516495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b="1" spc="-145" dirty="0">
                <a:solidFill>
                  <a:srgbClr val="E84A27"/>
                </a:solidFill>
                <a:latin typeface="Lucida Sans"/>
                <a:cs typeface="Lucida Sans"/>
              </a:rPr>
              <a:t>Backup</a:t>
            </a:r>
            <a:r>
              <a:rPr sz="8700" b="1" spc="-655" dirty="0">
                <a:solidFill>
                  <a:srgbClr val="E84A27"/>
                </a:solidFill>
                <a:latin typeface="Lucida Sans"/>
                <a:cs typeface="Lucida Sans"/>
              </a:rPr>
              <a:t> </a:t>
            </a:r>
            <a:r>
              <a:rPr sz="8700" b="1" spc="-165" dirty="0">
                <a:latin typeface="Lucida Sans"/>
                <a:cs typeface="Lucida Sans"/>
              </a:rPr>
              <a:t>Slides</a:t>
            </a:r>
            <a:endParaRPr sz="87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76655" y="10903407"/>
            <a:ext cx="3308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29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2778" y="2984067"/>
            <a:ext cx="15274925" cy="429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030" marR="95885" indent="-481330">
              <a:lnSpc>
                <a:spcPct val="114000"/>
              </a:lnSpc>
              <a:spcBef>
                <a:spcPts val="95"/>
              </a:spcBef>
              <a:buSzPct val="90000"/>
              <a:buChar char="•"/>
              <a:tabLst>
                <a:tab pos="494665" algn="l"/>
              </a:tabLst>
            </a:pPr>
            <a:r>
              <a:rPr sz="4600" spc="110" dirty="0">
                <a:latin typeface="Arial" panose="020B0604020202020204"/>
                <a:cs typeface="Arial" panose="020B0604020202020204"/>
              </a:rPr>
              <a:t>Through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5" dirty="0">
                <a:latin typeface="Arial" panose="020B0604020202020204"/>
                <a:cs typeface="Arial" panose="020B0604020202020204"/>
              </a:rPr>
              <a:t>experimentation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0" dirty="0">
                <a:latin typeface="Arial" panose="020B0604020202020204"/>
                <a:cs typeface="Arial" panose="020B0604020202020204"/>
              </a:rPr>
              <a:t>we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discovered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5" dirty="0">
                <a:latin typeface="Arial" panose="020B0604020202020204"/>
                <a:cs typeface="Arial" panose="020B0604020202020204"/>
              </a:rPr>
              <a:t>if</a:t>
            </a:r>
            <a:r>
              <a:rPr sz="46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5" dirty="0">
                <a:latin typeface="Arial" panose="020B0604020202020204"/>
                <a:cs typeface="Arial" panose="020B0604020202020204"/>
              </a:rPr>
              <a:t>an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55" dirty="0">
                <a:latin typeface="Arial" panose="020B0604020202020204"/>
                <a:cs typeface="Arial" panose="020B0604020202020204"/>
              </a:rPr>
              <a:t>activity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60" dirty="0">
                <a:latin typeface="Arial" panose="020B0604020202020204"/>
                <a:cs typeface="Arial" panose="020B0604020202020204"/>
              </a:rPr>
              <a:t>is  </a:t>
            </a:r>
            <a:r>
              <a:rPr sz="4600" spc="95" dirty="0">
                <a:latin typeface="Arial" panose="020B0604020202020204"/>
                <a:cs typeface="Arial" panose="020B0604020202020204"/>
              </a:rPr>
              <a:t>using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245" dirty="0">
                <a:latin typeface="Arial" panose="020B0604020202020204"/>
                <a:cs typeface="Arial" panose="020B0604020202020204"/>
              </a:rPr>
              <a:t>EPZ.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494030" marR="5080" indent="-481330">
              <a:lnSpc>
                <a:spcPct val="114000"/>
              </a:lnSpc>
              <a:spcBef>
                <a:spcPts val="2310"/>
              </a:spcBef>
              <a:buSzPct val="90000"/>
              <a:buChar char="•"/>
              <a:tabLst>
                <a:tab pos="494665" algn="l"/>
              </a:tabLst>
            </a:pPr>
            <a:r>
              <a:rPr sz="4600" spc="15" dirty="0">
                <a:latin typeface="Arial" panose="020B0604020202020204"/>
                <a:cs typeface="Arial" panose="020B0604020202020204"/>
              </a:rPr>
              <a:t>There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60" dirty="0">
                <a:latin typeface="Arial" panose="020B0604020202020204"/>
                <a:cs typeface="Arial" panose="020B0604020202020204"/>
              </a:rPr>
              <a:t>is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95" dirty="0">
                <a:latin typeface="Arial" panose="020B0604020202020204"/>
                <a:cs typeface="Arial" panose="020B0604020202020204"/>
              </a:rPr>
              <a:t>a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65" dirty="0">
                <a:latin typeface="Arial" panose="020B0604020202020204"/>
                <a:cs typeface="Arial" panose="020B0604020202020204"/>
              </a:rPr>
              <a:t>discrepancy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50" dirty="0">
                <a:latin typeface="Arial" panose="020B0604020202020204"/>
                <a:cs typeface="Arial" panose="020B0604020202020204"/>
              </a:rPr>
              <a:t>between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the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90" dirty="0">
                <a:latin typeface="Arial" panose="020B0604020202020204"/>
                <a:cs typeface="Arial" panose="020B0604020202020204"/>
              </a:rPr>
              <a:t>advertised</a:t>
            </a:r>
            <a:r>
              <a:rPr sz="4600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70" dirty="0">
                <a:latin typeface="Arial" panose="020B0604020202020204"/>
                <a:cs typeface="Arial" panose="020B0604020202020204"/>
              </a:rPr>
              <a:t>distance  </a:t>
            </a:r>
            <a:r>
              <a:rPr sz="4600" spc="190" dirty="0">
                <a:latin typeface="Arial" panose="020B0604020202020204"/>
                <a:cs typeface="Arial" panose="020B0604020202020204"/>
              </a:rPr>
              <a:t>on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the </a:t>
            </a:r>
            <a:r>
              <a:rPr sz="4600" spc="55" dirty="0">
                <a:latin typeface="Arial" panose="020B0604020202020204"/>
                <a:cs typeface="Arial" panose="020B0604020202020204"/>
              </a:rPr>
              <a:t>activity </a:t>
            </a:r>
            <a:r>
              <a:rPr sz="4600" spc="180" dirty="0">
                <a:latin typeface="Arial" panose="020B0604020202020204"/>
                <a:cs typeface="Arial" panose="020B0604020202020204"/>
              </a:rPr>
              <a:t>page </a:t>
            </a:r>
            <a:r>
              <a:rPr sz="4600" spc="135" dirty="0">
                <a:latin typeface="Arial" panose="020B0604020202020204"/>
                <a:cs typeface="Arial" panose="020B0604020202020204"/>
              </a:rPr>
              <a:t>and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the </a:t>
            </a:r>
            <a:r>
              <a:rPr sz="4600" spc="75" dirty="0">
                <a:latin typeface="Arial" panose="020B0604020202020204"/>
                <a:cs typeface="Arial" panose="020B0604020202020204"/>
              </a:rPr>
              <a:t>final </a:t>
            </a:r>
            <a:r>
              <a:rPr sz="4600" spc="70" dirty="0">
                <a:latin typeface="Arial" panose="020B0604020202020204"/>
                <a:cs typeface="Arial" panose="020B0604020202020204"/>
              </a:rPr>
              <a:t>distance </a:t>
            </a:r>
            <a:r>
              <a:rPr sz="4600" spc="100" dirty="0">
                <a:latin typeface="Arial" panose="020B0604020202020204"/>
                <a:cs typeface="Arial" panose="020B0604020202020204"/>
              </a:rPr>
              <a:t>traveled  </a:t>
            </a:r>
            <a:r>
              <a:rPr sz="4600" spc="135" dirty="0">
                <a:latin typeface="Arial" panose="020B0604020202020204"/>
                <a:cs typeface="Arial" panose="020B0604020202020204"/>
              </a:rPr>
              <a:t>according </a:t>
            </a:r>
            <a:r>
              <a:rPr sz="4600" spc="220" dirty="0">
                <a:latin typeface="Arial" panose="020B0604020202020204"/>
                <a:cs typeface="Arial" panose="020B0604020202020204"/>
              </a:rPr>
              <a:t>to </a:t>
            </a:r>
            <a:r>
              <a:rPr sz="4600" spc="130" dirty="0">
                <a:latin typeface="Arial" panose="020B0604020202020204"/>
                <a:cs typeface="Arial" panose="020B0604020202020204"/>
              </a:rPr>
              <a:t>the</a:t>
            </a:r>
            <a:r>
              <a:rPr sz="4600" spc="-58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280" dirty="0">
                <a:latin typeface="Arial" panose="020B0604020202020204"/>
                <a:cs typeface="Arial" panose="020B0604020202020204"/>
              </a:rPr>
              <a:t>GPS </a:t>
            </a:r>
            <a:r>
              <a:rPr sz="4600" spc="35" dirty="0">
                <a:latin typeface="Arial" panose="020B0604020202020204"/>
                <a:cs typeface="Arial" panose="020B0604020202020204"/>
              </a:rPr>
              <a:t>samples</a:t>
            </a:r>
            <a:endParaRPr sz="4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15"/>
              </a:lnSpc>
            </a:pPr>
            <a:r>
              <a:rPr spc="15" dirty="0"/>
              <a:t>30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8731" y="125095"/>
            <a:ext cx="8150859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Finding EPZ Activity</a:t>
            </a:r>
            <a:endParaRPr spc="-8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6372" y="137160"/>
            <a:ext cx="752094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Heatmap Incident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1437" y="2303823"/>
            <a:ext cx="10088628" cy="64747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845" y="2209584"/>
            <a:ext cx="10381813" cy="6889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11036" y="3777760"/>
            <a:ext cx="7718425" cy="28340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600" spc="-165" dirty="0">
                <a:latin typeface="Arial" panose="020B0604020202020204"/>
                <a:cs typeface="Arial" panose="020B0604020202020204"/>
              </a:rPr>
              <a:t>EPZ </a:t>
            </a:r>
            <a:r>
              <a:rPr sz="4600" spc="55" dirty="0">
                <a:latin typeface="Arial" panose="020B0604020202020204"/>
                <a:cs typeface="Arial" panose="020B0604020202020204"/>
              </a:rPr>
              <a:t>found </a:t>
            </a:r>
            <a:r>
              <a:rPr sz="4600" spc="5" dirty="0">
                <a:latin typeface="Arial" panose="020B0604020202020204"/>
                <a:cs typeface="Arial" panose="020B0604020202020204"/>
              </a:rPr>
              <a:t>in our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35" dirty="0">
                <a:latin typeface="Arial" panose="020B0604020202020204"/>
                <a:cs typeface="Arial" panose="020B0604020202020204"/>
              </a:rPr>
              <a:t>dataset: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306070" indent="-293370">
              <a:lnSpc>
                <a:spcPct val="100000"/>
              </a:lnSpc>
              <a:spcBef>
                <a:spcPts val="5"/>
              </a:spcBef>
              <a:buSzPct val="98000"/>
              <a:buChar char="•"/>
              <a:tabLst>
                <a:tab pos="306705" algn="l"/>
              </a:tabLst>
            </a:pPr>
            <a:r>
              <a:rPr sz="4600" spc="5" dirty="0">
                <a:latin typeface="Arial" panose="020B0604020202020204"/>
                <a:cs typeface="Arial" panose="020B0604020202020204"/>
              </a:rPr>
              <a:t>1 of 7 athletes at</a:t>
            </a:r>
            <a:r>
              <a:rPr sz="46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" dirty="0">
                <a:latin typeface="Arial" panose="020B0604020202020204"/>
                <a:cs typeface="Arial" panose="020B0604020202020204"/>
              </a:rPr>
              <a:t>GCHQ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306070" indent="-293370">
              <a:lnSpc>
                <a:spcPct val="100000"/>
              </a:lnSpc>
              <a:spcBef>
                <a:spcPts val="5"/>
              </a:spcBef>
              <a:buSzPct val="98000"/>
              <a:buChar char="•"/>
              <a:tabLst>
                <a:tab pos="306705" algn="l"/>
              </a:tabLst>
            </a:pPr>
            <a:r>
              <a:rPr sz="4600" spc="5" dirty="0">
                <a:latin typeface="Arial" panose="020B0604020202020204"/>
                <a:cs typeface="Arial" panose="020B0604020202020204"/>
              </a:rPr>
              <a:t>1 of 8 athletes at </a:t>
            </a:r>
            <a:r>
              <a:rPr sz="4600" spc="-60" dirty="0">
                <a:latin typeface="Arial" panose="020B0604020202020204"/>
                <a:cs typeface="Arial" panose="020B0604020202020204"/>
              </a:rPr>
              <a:t>Pine</a:t>
            </a:r>
            <a:r>
              <a:rPr sz="46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95" dirty="0">
                <a:latin typeface="Arial" panose="020B0604020202020204"/>
                <a:cs typeface="Arial" panose="020B0604020202020204"/>
              </a:rPr>
              <a:t>Gap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306070" indent="-293370">
              <a:lnSpc>
                <a:spcPct val="100000"/>
              </a:lnSpc>
              <a:spcBef>
                <a:spcPts val="5"/>
              </a:spcBef>
              <a:buSzPct val="98000"/>
              <a:buChar char="•"/>
              <a:tabLst>
                <a:tab pos="306705" algn="l"/>
              </a:tabLst>
            </a:pPr>
            <a:r>
              <a:rPr sz="4600" spc="5" dirty="0">
                <a:latin typeface="Arial" panose="020B0604020202020204"/>
                <a:cs typeface="Arial" panose="020B0604020202020204"/>
              </a:rPr>
              <a:t>1 of 13 athletes at</a:t>
            </a:r>
            <a:r>
              <a:rPr sz="46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40" dirty="0">
                <a:latin typeface="Arial" panose="020B0604020202020204"/>
                <a:cs typeface="Arial" panose="020B0604020202020204"/>
              </a:rPr>
              <a:t>Kandahar</a:t>
            </a:r>
            <a:endParaRPr sz="4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15"/>
              </a:lnSpc>
            </a:pPr>
            <a:r>
              <a:rPr spc="15" dirty="0"/>
              <a:t>31</a:t>
            </a:r>
            <a:endParaRPr spc="1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8515" y="1779914"/>
            <a:ext cx="15105380" cy="2203450"/>
          </a:xfrm>
          <a:prstGeom prst="rect">
            <a:avLst/>
          </a:prstGeom>
        </p:spPr>
        <p:txBody>
          <a:bodyPr vert="horz" wrap="square" lIns="0" tIns="400050" rIns="0" bIns="0" rtlCol="0">
            <a:spAutoFit/>
          </a:bodyPr>
          <a:lstStyle/>
          <a:p>
            <a:pPr marL="494030" indent="-481330">
              <a:lnSpc>
                <a:spcPct val="100000"/>
              </a:lnSpc>
              <a:spcBef>
                <a:spcPts val="3150"/>
              </a:spcBef>
              <a:buSzPct val="90000"/>
              <a:buChar char="•"/>
              <a:tabLst>
                <a:tab pos="494665" algn="l"/>
              </a:tabLst>
            </a:pPr>
            <a:r>
              <a:rPr sz="4600" spc="35" dirty="0">
                <a:latin typeface="Arial" panose="020B0604020202020204"/>
                <a:cs typeface="Arial" panose="020B0604020202020204"/>
              </a:rPr>
              <a:t>People</a:t>
            </a:r>
            <a:r>
              <a:rPr sz="4600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20" dirty="0">
                <a:latin typeface="Arial" panose="020B0604020202020204"/>
                <a:cs typeface="Arial" panose="020B0604020202020204"/>
              </a:rPr>
              <a:t>usually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5" dirty="0">
                <a:latin typeface="Arial" panose="020B0604020202020204"/>
                <a:cs typeface="Arial" panose="020B0604020202020204"/>
              </a:rPr>
              <a:t>run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55" dirty="0">
                <a:latin typeface="Arial" panose="020B0604020202020204"/>
                <a:cs typeface="Arial" panose="020B0604020202020204"/>
              </a:rPr>
              <a:t>from</a:t>
            </a:r>
            <a:r>
              <a:rPr sz="4600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20" dirty="0">
                <a:latin typeface="Arial" panose="020B0604020202020204"/>
                <a:cs typeface="Arial" panose="020B0604020202020204"/>
              </a:rPr>
              <a:t>sensitive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80" dirty="0">
                <a:latin typeface="Arial" panose="020B0604020202020204"/>
                <a:cs typeface="Arial" panose="020B0604020202020204"/>
              </a:rPr>
              <a:t>locations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" dirty="0">
                <a:latin typeface="Arial" panose="020B0604020202020204"/>
                <a:cs typeface="Arial" panose="020B0604020202020204"/>
              </a:rPr>
              <a:t>(e.g.,</a:t>
            </a:r>
            <a:r>
              <a:rPr sz="4600" spc="-27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home)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494030" indent="-481330">
              <a:lnSpc>
                <a:spcPct val="100000"/>
              </a:lnSpc>
              <a:spcBef>
                <a:spcPts val="3055"/>
              </a:spcBef>
              <a:buSzPct val="90000"/>
              <a:buChar char="•"/>
              <a:tabLst>
                <a:tab pos="494665" algn="l"/>
              </a:tabLst>
            </a:pPr>
            <a:r>
              <a:rPr sz="4600" spc="75" dirty="0">
                <a:latin typeface="Arial" panose="020B0604020202020204"/>
                <a:cs typeface="Arial" panose="020B0604020202020204"/>
              </a:rPr>
              <a:t>Broadcasting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75" dirty="0">
                <a:latin typeface="Arial" panose="020B0604020202020204"/>
                <a:cs typeface="Arial" panose="020B0604020202020204"/>
              </a:rPr>
              <a:t>routes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220" dirty="0">
                <a:latin typeface="Arial" panose="020B0604020202020204"/>
                <a:cs typeface="Arial" panose="020B0604020202020204"/>
              </a:rPr>
              <a:t>to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90" dirty="0">
                <a:latin typeface="Arial" panose="020B0604020202020204"/>
                <a:cs typeface="Arial" panose="020B0604020202020204"/>
              </a:rPr>
              <a:t>public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70" dirty="0">
                <a:latin typeface="Arial" panose="020B0604020202020204"/>
                <a:cs typeface="Arial" panose="020B0604020202020204"/>
              </a:rPr>
              <a:t>has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65" dirty="0">
                <a:latin typeface="Arial" panose="020B0604020202020204"/>
                <a:cs typeface="Arial" panose="020B0604020202020204"/>
              </a:rPr>
              <a:t>privacy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60" dirty="0">
                <a:latin typeface="Arial" panose="020B0604020202020204"/>
                <a:cs typeface="Arial" panose="020B0604020202020204"/>
              </a:rPr>
              <a:t>concerns</a:t>
            </a:r>
            <a:endParaRPr sz="4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40815" y="149225"/>
            <a:ext cx="697865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Privacy Concerns</a:t>
            </a:r>
            <a:endParaRPr spc="-1250" dirty="0"/>
          </a:p>
        </p:txBody>
      </p:sp>
      <p:sp>
        <p:nvSpPr>
          <p:cNvPr id="4" name="object 4"/>
          <p:cNvSpPr/>
          <p:nvPr/>
        </p:nvSpPr>
        <p:spPr>
          <a:xfrm>
            <a:off x="245599" y="5968404"/>
            <a:ext cx="9472983" cy="44837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07" y="5874166"/>
            <a:ext cx="9766168" cy="4860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45060" y="5284694"/>
            <a:ext cx="8035811" cy="4541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98468" y="5190456"/>
            <a:ext cx="8328996" cy="4918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96720" y="4670873"/>
            <a:ext cx="7612902" cy="576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50127" y="4576635"/>
            <a:ext cx="7906087" cy="61458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02213" y="6960753"/>
            <a:ext cx="8124145" cy="32211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55620" y="6866515"/>
            <a:ext cx="8417330" cy="35981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11959" y="4290676"/>
            <a:ext cx="8035811" cy="53698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65367" y="4196439"/>
            <a:ext cx="8328996" cy="57467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04368" y="4146197"/>
            <a:ext cx="6139963" cy="52399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57775" y="4051959"/>
            <a:ext cx="6433149" cy="56169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46616" y="4537427"/>
            <a:ext cx="9378096" cy="52399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00024" y="4443189"/>
            <a:ext cx="9671281" cy="56169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9023369" y="10756814"/>
            <a:ext cx="1657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8515" y="1779914"/>
            <a:ext cx="15105380" cy="2203450"/>
          </a:xfrm>
          <a:prstGeom prst="rect">
            <a:avLst/>
          </a:prstGeom>
        </p:spPr>
        <p:txBody>
          <a:bodyPr vert="horz" wrap="square" lIns="0" tIns="400050" rIns="0" bIns="0" rtlCol="0">
            <a:spAutoFit/>
          </a:bodyPr>
          <a:lstStyle/>
          <a:p>
            <a:pPr marL="494030" indent="-481330">
              <a:lnSpc>
                <a:spcPct val="100000"/>
              </a:lnSpc>
              <a:spcBef>
                <a:spcPts val="3150"/>
              </a:spcBef>
              <a:buSzPct val="90000"/>
              <a:buChar char="•"/>
              <a:tabLst>
                <a:tab pos="494665" algn="l"/>
              </a:tabLst>
            </a:pPr>
            <a:r>
              <a:rPr sz="4600" spc="35" dirty="0">
                <a:latin typeface="Arial" panose="020B0604020202020204"/>
                <a:cs typeface="Arial" panose="020B0604020202020204"/>
              </a:rPr>
              <a:t>People</a:t>
            </a:r>
            <a:r>
              <a:rPr sz="4600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20" dirty="0">
                <a:latin typeface="Arial" panose="020B0604020202020204"/>
                <a:cs typeface="Arial" panose="020B0604020202020204"/>
              </a:rPr>
              <a:t>usually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25" dirty="0">
                <a:latin typeface="Arial" panose="020B0604020202020204"/>
                <a:cs typeface="Arial" panose="020B0604020202020204"/>
              </a:rPr>
              <a:t>run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55" dirty="0">
                <a:latin typeface="Arial" panose="020B0604020202020204"/>
                <a:cs typeface="Arial" panose="020B0604020202020204"/>
              </a:rPr>
              <a:t>from</a:t>
            </a:r>
            <a:r>
              <a:rPr sz="4600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20" dirty="0">
                <a:latin typeface="Arial" panose="020B0604020202020204"/>
                <a:cs typeface="Arial" panose="020B0604020202020204"/>
              </a:rPr>
              <a:t>sensitive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80" dirty="0">
                <a:latin typeface="Arial" panose="020B0604020202020204"/>
                <a:cs typeface="Arial" panose="020B0604020202020204"/>
              </a:rPr>
              <a:t>locations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0" dirty="0">
                <a:latin typeface="Arial" panose="020B0604020202020204"/>
                <a:cs typeface="Arial" panose="020B0604020202020204"/>
              </a:rPr>
              <a:t>(e.g.,</a:t>
            </a:r>
            <a:r>
              <a:rPr sz="4600" spc="-27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14" dirty="0">
                <a:latin typeface="Arial" panose="020B0604020202020204"/>
                <a:cs typeface="Arial" panose="020B0604020202020204"/>
              </a:rPr>
              <a:t>home)</a:t>
            </a:r>
            <a:endParaRPr sz="4600">
              <a:latin typeface="Arial" panose="020B0604020202020204"/>
              <a:cs typeface="Arial" panose="020B0604020202020204"/>
            </a:endParaRPr>
          </a:p>
          <a:p>
            <a:pPr marL="494030" indent="-481330">
              <a:lnSpc>
                <a:spcPct val="100000"/>
              </a:lnSpc>
              <a:spcBef>
                <a:spcPts val="3055"/>
              </a:spcBef>
              <a:buSzPct val="90000"/>
              <a:buChar char="•"/>
              <a:tabLst>
                <a:tab pos="494665" algn="l"/>
              </a:tabLst>
            </a:pPr>
            <a:r>
              <a:rPr sz="4600" spc="75" dirty="0">
                <a:latin typeface="Arial" panose="020B0604020202020204"/>
                <a:cs typeface="Arial" panose="020B0604020202020204"/>
              </a:rPr>
              <a:t>Broadcasting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75" dirty="0">
                <a:latin typeface="Arial" panose="020B0604020202020204"/>
                <a:cs typeface="Arial" panose="020B0604020202020204"/>
              </a:rPr>
              <a:t>routes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220" dirty="0">
                <a:latin typeface="Arial" panose="020B0604020202020204"/>
                <a:cs typeface="Arial" panose="020B0604020202020204"/>
              </a:rPr>
              <a:t>to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190" dirty="0">
                <a:latin typeface="Arial" panose="020B0604020202020204"/>
                <a:cs typeface="Arial" panose="020B0604020202020204"/>
              </a:rPr>
              <a:t>public</a:t>
            </a:r>
            <a:r>
              <a:rPr sz="46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-70" dirty="0">
                <a:latin typeface="Arial" panose="020B0604020202020204"/>
                <a:cs typeface="Arial" panose="020B0604020202020204"/>
              </a:rPr>
              <a:t>has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65" dirty="0">
                <a:latin typeface="Arial" panose="020B0604020202020204"/>
                <a:cs typeface="Arial" panose="020B0604020202020204"/>
              </a:rPr>
              <a:t>privacy</a:t>
            </a:r>
            <a:r>
              <a:rPr sz="460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4600" spc="60" dirty="0">
                <a:latin typeface="Arial" panose="020B0604020202020204"/>
                <a:cs typeface="Arial" panose="020B0604020202020204"/>
              </a:rPr>
              <a:t>concerns</a:t>
            </a:r>
            <a:endParaRPr sz="4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455" y="92075"/>
            <a:ext cx="697865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Privacy Concerns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7996" y="4096232"/>
            <a:ext cx="10597028" cy="628729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1404" y="4001994"/>
            <a:ext cx="10890212" cy="6664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34109" y="4131634"/>
            <a:ext cx="8317826" cy="5031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86464" y="4176324"/>
            <a:ext cx="8192175" cy="4905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86464" y="4176324"/>
            <a:ext cx="8192770" cy="4906010"/>
          </a:xfrm>
          <a:custGeom>
            <a:avLst/>
            <a:gdLst/>
            <a:ahLst/>
            <a:cxnLst/>
            <a:rect l="l" t="t" r="r" b="b"/>
            <a:pathLst>
              <a:path w="8192769" h="4906009">
                <a:moveTo>
                  <a:pt x="0" y="0"/>
                </a:moveTo>
                <a:lnTo>
                  <a:pt x="8192175" y="0"/>
                </a:lnTo>
                <a:lnTo>
                  <a:pt x="8192175" y="4905942"/>
                </a:lnTo>
                <a:lnTo>
                  <a:pt x="0" y="49059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955522" y="9138853"/>
            <a:ext cx="7807959" cy="100774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313690">
              <a:lnSpc>
                <a:spcPct val="101000"/>
              </a:lnSpc>
              <a:spcBef>
                <a:spcPts val="80"/>
              </a:spcBef>
            </a:pPr>
            <a:r>
              <a:rPr sz="3200" b="1" spc="10" dirty="0">
                <a:latin typeface="Arial" panose="020B0604020202020204"/>
                <a:cs typeface="Arial" panose="020B0604020202020204"/>
              </a:rPr>
              <a:t>A </a:t>
            </a:r>
            <a:r>
              <a:rPr sz="3200" b="1" spc="5" dirty="0">
                <a:latin typeface="Arial" panose="020B0604020202020204"/>
                <a:cs typeface="Arial" panose="020B0604020202020204"/>
              </a:rPr>
              <a:t>military base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in </a:t>
            </a:r>
            <a:r>
              <a:rPr sz="3200" b="1" spc="5" dirty="0">
                <a:latin typeface="Arial" panose="020B0604020202020204"/>
                <a:cs typeface="Arial" panose="020B0604020202020204"/>
              </a:rPr>
              <a:t>Helmand Province,  Afghanistan with route taken by</a:t>
            </a:r>
            <a:r>
              <a:rPr sz="32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5" dirty="0">
                <a:latin typeface="Arial" panose="020B0604020202020204"/>
                <a:cs typeface="Arial" panose="020B0604020202020204"/>
              </a:rPr>
              <a:t>joggers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10669" y="10756814"/>
            <a:ext cx="1911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1452" y="125730"/>
            <a:ext cx="7642859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Strava Run Activity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473" y="2720776"/>
            <a:ext cx="18100977" cy="63442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599544" y="3790270"/>
            <a:ext cx="4937383" cy="1136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651899" y="3834960"/>
            <a:ext cx="4811733" cy="1010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651899" y="3834959"/>
            <a:ext cx="4812030" cy="1010919"/>
          </a:xfrm>
          <a:custGeom>
            <a:avLst/>
            <a:gdLst/>
            <a:ahLst/>
            <a:cxnLst/>
            <a:rect l="l" t="t" r="r" b="b"/>
            <a:pathLst>
              <a:path w="4812030" h="1010920">
                <a:moveTo>
                  <a:pt x="0" y="0"/>
                </a:moveTo>
                <a:lnTo>
                  <a:pt x="4811733" y="0"/>
                </a:lnTo>
                <a:lnTo>
                  <a:pt x="4811733" y="1010464"/>
                </a:lnTo>
                <a:lnTo>
                  <a:pt x="0" y="10104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222438" y="9086499"/>
            <a:ext cx="4087495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200" spc="-85" dirty="0">
                <a:latin typeface="Arial" panose="020B0604020202020204"/>
                <a:cs typeface="Arial" panose="020B0604020202020204"/>
              </a:rPr>
              <a:t>USENIX </a:t>
            </a:r>
            <a:r>
              <a:rPr sz="3200" spc="5" dirty="0">
                <a:latin typeface="Arial" panose="020B0604020202020204"/>
                <a:cs typeface="Arial" panose="020B0604020202020204"/>
              </a:rPr>
              <a:t>Security</a:t>
            </a:r>
            <a:r>
              <a:rPr sz="32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3200" spc="5" dirty="0">
                <a:latin typeface="Arial" panose="020B0604020202020204"/>
                <a:cs typeface="Arial" panose="020B0604020202020204"/>
              </a:rPr>
              <a:t>2016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10669" y="10756814"/>
            <a:ext cx="1911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6631" y="9494863"/>
            <a:ext cx="94424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74955" indent="-262255">
              <a:lnSpc>
                <a:spcPct val="100000"/>
              </a:lnSpc>
              <a:spcBef>
                <a:spcPts val="120"/>
              </a:spcBef>
              <a:buSzPct val="98000"/>
              <a:buChar char="•"/>
              <a:tabLst>
                <a:tab pos="275590" algn="l"/>
              </a:tabLst>
            </a:pPr>
            <a:r>
              <a:rPr sz="4100" spc="-5" dirty="0">
                <a:latin typeface="Arial" panose="020B0604020202020204"/>
                <a:cs typeface="Arial" panose="020B0604020202020204"/>
              </a:rPr>
              <a:t>Before </a:t>
            </a:r>
            <a:r>
              <a:rPr sz="4100" spc="90" dirty="0">
                <a:latin typeface="Arial" panose="020B0604020202020204"/>
                <a:cs typeface="Arial" panose="020B0604020202020204"/>
              </a:rPr>
              <a:t>applying </a:t>
            </a:r>
            <a:r>
              <a:rPr sz="4100" spc="35" dirty="0">
                <a:latin typeface="Arial" panose="020B0604020202020204"/>
                <a:cs typeface="Arial" panose="020B0604020202020204"/>
              </a:rPr>
              <a:t>Endpoint </a:t>
            </a:r>
            <a:r>
              <a:rPr sz="4100" spc="10" dirty="0">
                <a:latin typeface="Arial" panose="020B0604020202020204"/>
                <a:cs typeface="Arial" panose="020B0604020202020204"/>
              </a:rPr>
              <a:t>Privacy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0" dirty="0">
                <a:latin typeface="Arial" panose="020B0604020202020204"/>
                <a:cs typeface="Arial" panose="020B0604020202020204"/>
              </a:rPr>
              <a:t>Zone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8602" y="148590"/>
            <a:ext cx="1156652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kern="600" spc="-100" dirty="0">
                <a:uFillTx/>
                <a:latin typeface="Arial" panose="020B0604020202020204" pitchFamily="34" charset="0"/>
                <a:ea typeface="Yu Gothic UI" panose="020B0500000000000000" charset="-128"/>
                <a:cs typeface="Arial" panose="020B0604020202020204" pitchFamily="34" charset="0"/>
              </a:rPr>
              <a:t>Endpoint Privacy Zone (EPZ)</a:t>
            </a:r>
            <a:endParaRPr sz="7200" kern="600" spc="-100" dirty="0">
              <a:uFillTx/>
              <a:latin typeface="Arial" panose="020B0604020202020204" pitchFamily="34" charset="0"/>
              <a:ea typeface="Yu Gothic UI" panose="020B0500000000000000" charset="-128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23369" y="10756814"/>
            <a:ext cx="1657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5"/>
              </a:lnSpc>
            </a:pPr>
            <a:r>
              <a:rPr sz="19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2864" y="2500311"/>
            <a:ext cx="9636125" cy="5721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660" marR="894715" indent="-187960">
              <a:lnSpc>
                <a:spcPct val="114000"/>
              </a:lnSpc>
              <a:spcBef>
                <a:spcPts val="90"/>
              </a:spcBef>
              <a:buSzPct val="98000"/>
              <a:buChar char="•"/>
              <a:tabLst>
                <a:tab pos="275590" algn="l"/>
              </a:tabLst>
            </a:pPr>
            <a:r>
              <a:rPr sz="4100" spc="-70" dirty="0">
                <a:latin typeface="Arial" panose="020B0604020202020204"/>
                <a:cs typeface="Arial" panose="020B0604020202020204"/>
              </a:rPr>
              <a:t>Strava </a:t>
            </a:r>
            <a:r>
              <a:rPr sz="4100" spc="50" dirty="0">
                <a:latin typeface="Arial" panose="020B0604020202020204"/>
                <a:cs typeface="Arial" panose="020B0604020202020204"/>
              </a:rPr>
              <a:t>allows </a:t>
            </a:r>
            <a:r>
              <a:rPr sz="4100" spc="-30" dirty="0">
                <a:latin typeface="Arial" panose="020B0604020202020204"/>
                <a:cs typeface="Arial" panose="020B0604020202020204"/>
              </a:rPr>
              <a:t>users </a:t>
            </a:r>
            <a:r>
              <a:rPr sz="4100" spc="200" dirty="0">
                <a:latin typeface="Arial" panose="020B0604020202020204"/>
                <a:cs typeface="Arial" panose="020B0604020202020204"/>
              </a:rPr>
              <a:t>to </a:t>
            </a:r>
            <a:r>
              <a:rPr sz="4100" spc="165" dirty="0">
                <a:latin typeface="Arial" panose="020B0604020202020204"/>
                <a:cs typeface="Arial" panose="020B0604020202020204"/>
              </a:rPr>
              <a:t>hide</a:t>
            </a:r>
            <a:r>
              <a:rPr sz="4100" spc="-7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20" dirty="0">
                <a:latin typeface="Arial" panose="020B0604020202020204"/>
                <a:cs typeface="Arial" panose="020B0604020202020204"/>
              </a:rPr>
              <a:t>sensitive  </a:t>
            </a:r>
            <a:r>
              <a:rPr sz="4100" spc="140" dirty="0">
                <a:latin typeface="Arial" panose="020B0604020202020204"/>
                <a:cs typeface="Arial" panose="020B0604020202020204"/>
              </a:rPr>
              <a:t>endpoints </a:t>
            </a:r>
            <a:r>
              <a:rPr sz="4100" spc="90" dirty="0">
                <a:latin typeface="Arial" panose="020B0604020202020204"/>
                <a:cs typeface="Arial" panose="020B0604020202020204"/>
              </a:rPr>
              <a:t>using </a:t>
            </a:r>
            <a:r>
              <a:rPr sz="4100" b="1" spc="-100" dirty="0">
                <a:latin typeface="Lucida Sans"/>
                <a:cs typeface="Lucida Sans"/>
              </a:rPr>
              <a:t>privacy</a:t>
            </a:r>
            <a:r>
              <a:rPr sz="4100" b="1" spc="-745" dirty="0">
                <a:latin typeface="Lucida Sans"/>
                <a:cs typeface="Lucida Sans"/>
              </a:rPr>
              <a:t> </a:t>
            </a:r>
            <a:r>
              <a:rPr sz="4100" b="1" spc="-160" dirty="0">
                <a:latin typeface="Lucida Sans"/>
                <a:cs typeface="Lucida Sans"/>
              </a:rPr>
              <a:t>zones</a:t>
            </a:r>
            <a:endParaRPr sz="41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 panose="020B0604020202020204"/>
              <a:buChar char="•"/>
            </a:pPr>
            <a:endParaRPr sz="4850">
              <a:latin typeface="Times New Roman" panose="02020603050405020304"/>
              <a:cs typeface="Times New Roman" panose="02020603050405020304"/>
            </a:endParaRPr>
          </a:p>
          <a:p>
            <a:pPr marL="200660" marR="234315" indent="-187960">
              <a:lnSpc>
                <a:spcPct val="114000"/>
              </a:lnSpc>
              <a:buSzPct val="98000"/>
              <a:buChar char="•"/>
              <a:tabLst>
                <a:tab pos="275590" algn="l"/>
              </a:tabLst>
            </a:pPr>
            <a:r>
              <a:rPr sz="4100" spc="140" dirty="0">
                <a:latin typeface="Arial" panose="020B0604020202020204"/>
                <a:cs typeface="Arial" panose="020B0604020202020204"/>
              </a:rPr>
              <a:t>Endpoint </a:t>
            </a:r>
            <a:r>
              <a:rPr sz="4100" spc="60" dirty="0">
                <a:latin typeface="Arial" panose="020B0604020202020204"/>
                <a:cs typeface="Arial" panose="020B0604020202020204"/>
              </a:rPr>
              <a:t>privacy </a:t>
            </a:r>
            <a:r>
              <a:rPr sz="4100" spc="50" dirty="0">
                <a:latin typeface="Arial" panose="020B0604020202020204"/>
                <a:cs typeface="Arial" panose="020B0604020202020204"/>
              </a:rPr>
              <a:t>zone </a:t>
            </a:r>
            <a:r>
              <a:rPr sz="4100" spc="-50" dirty="0">
                <a:latin typeface="Arial" panose="020B0604020202020204"/>
                <a:cs typeface="Arial" panose="020B0604020202020204"/>
              </a:rPr>
              <a:t>is </a:t>
            </a:r>
            <a:r>
              <a:rPr sz="4100" spc="-80" dirty="0">
                <a:latin typeface="Arial" panose="020B0604020202020204"/>
                <a:cs typeface="Arial" panose="020B0604020202020204"/>
              </a:rPr>
              <a:t>a </a:t>
            </a:r>
            <a:r>
              <a:rPr sz="4100" spc="105" dirty="0">
                <a:latin typeface="Arial" panose="020B0604020202020204"/>
                <a:cs typeface="Arial" panose="020B0604020202020204"/>
              </a:rPr>
              <a:t>fixed</a:t>
            </a:r>
            <a:r>
              <a:rPr sz="4100" spc="-8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55" dirty="0">
                <a:latin typeface="Arial" panose="020B0604020202020204"/>
                <a:cs typeface="Arial" panose="020B0604020202020204"/>
              </a:rPr>
              <a:t>radius  circular</a:t>
            </a:r>
            <a:r>
              <a:rPr sz="410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20" dirty="0">
                <a:latin typeface="Arial" panose="020B0604020202020204"/>
                <a:cs typeface="Arial" panose="020B0604020202020204"/>
              </a:rPr>
              <a:t>area</a:t>
            </a:r>
            <a:endParaRPr sz="41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 panose="020B0604020202020204"/>
              <a:buChar char="•"/>
            </a:pPr>
            <a:endParaRPr sz="4850">
              <a:latin typeface="Times New Roman" panose="02020603050405020304"/>
              <a:cs typeface="Times New Roman" panose="02020603050405020304"/>
            </a:endParaRPr>
          </a:p>
          <a:p>
            <a:pPr marL="200660" marR="5080" indent="-187960">
              <a:lnSpc>
                <a:spcPct val="114000"/>
              </a:lnSpc>
              <a:buSzPct val="98000"/>
              <a:buChar char="•"/>
              <a:tabLst>
                <a:tab pos="275590" algn="l"/>
              </a:tabLst>
            </a:pPr>
            <a:r>
              <a:rPr sz="4100" spc="50" dirty="0">
                <a:latin typeface="Arial" panose="020B0604020202020204"/>
                <a:cs typeface="Arial" panose="020B0604020202020204"/>
              </a:rPr>
              <a:t>It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85" dirty="0">
                <a:latin typeface="Arial" panose="020B0604020202020204"/>
                <a:cs typeface="Arial" panose="020B0604020202020204"/>
              </a:rPr>
              <a:t>hides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80" dirty="0">
                <a:latin typeface="Arial" panose="020B0604020202020204"/>
                <a:cs typeface="Arial" panose="020B0604020202020204"/>
              </a:rPr>
              <a:t>portion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55" dirty="0">
                <a:latin typeface="Arial" panose="020B0604020202020204"/>
                <a:cs typeface="Arial" panose="020B0604020202020204"/>
              </a:rPr>
              <a:t>of</a:t>
            </a:r>
            <a:r>
              <a:rPr sz="41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50" dirty="0">
                <a:latin typeface="Arial" panose="020B0604020202020204"/>
                <a:cs typeface="Arial" panose="020B0604020202020204"/>
              </a:rPr>
              <a:t>activity</a:t>
            </a:r>
            <a:r>
              <a:rPr sz="41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80" dirty="0">
                <a:latin typeface="Arial" panose="020B0604020202020204"/>
                <a:cs typeface="Arial" panose="020B0604020202020204"/>
              </a:rPr>
              <a:t>that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20" dirty="0">
                <a:latin typeface="Arial" panose="020B0604020202020204"/>
                <a:cs typeface="Arial" panose="020B0604020202020204"/>
              </a:rPr>
              <a:t>starts  </a:t>
            </a:r>
            <a:r>
              <a:rPr sz="4100" spc="175" dirty="0">
                <a:latin typeface="Arial" panose="020B0604020202020204"/>
                <a:cs typeface="Arial" panose="020B0604020202020204"/>
              </a:rPr>
              <a:t>or</a:t>
            </a:r>
            <a:r>
              <a:rPr sz="410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75" dirty="0">
                <a:latin typeface="Arial" panose="020B0604020202020204"/>
                <a:cs typeface="Arial" panose="020B0604020202020204"/>
              </a:rPr>
              <a:t>ends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14" dirty="0">
                <a:latin typeface="Arial" panose="020B0604020202020204"/>
                <a:cs typeface="Arial" panose="020B0604020202020204"/>
              </a:rPr>
              <a:t>in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120" dirty="0">
                <a:latin typeface="Arial" panose="020B0604020202020204"/>
                <a:cs typeface="Arial" panose="020B0604020202020204"/>
              </a:rPr>
              <a:t>the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55" dirty="0">
                <a:latin typeface="Arial" panose="020B0604020202020204"/>
                <a:cs typeface="Arial" panose="020B0604020202020204"/>
              </a:rPr>
              <a:t>circular</a:t>
            </a:r>
            <a:r>
              <a:rPr sz="410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4100" spc="-20" dirty="0">
                <a:latin typeface="Arial" panose="020B0604020202020204"/>
                <a:cs typeface="Arial" panose="020B0604020202020204"/>
              </a:rPr>
              <a:t>area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7765</Words>
  <Application>WPS 演示</Application>
  <PresentationFormat>On-screen Show (4:3)</PresentationFormat>
  <Paragraphs>505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9" baseType="lpstr">
      <vt:lpstr>Arial</vt:lpstr>
      <vt:lpstr>宋体</vt:lpstr>
      <vt:lpstr>Wingdings</vt:lpstr>
      <vt:lpstr>Arial</vt:lpstr>
      <vt:lpstr>Lucida Sans</vt:lpstr>
      <vt:lpstr>Calibri</vt:lpstr>
      <vt:lpstr>Times New Roman</vt:lpstr>
      <vt:lpstr>Yu Gothic UI</vt:lpstr>
      <vt:lpstr>Lucida Sans Unicode</vt:lpstr>
      <vt:lpstr>微软雅黑</vt:lpstr>
      <vt:lpstr>Arial Unicode MS</vt:lpstr>
      <vt:lpstr>Courier New</vt:lpstr>
      <vt:lpstr>Calibri</vt:lpstr>
      <vt:lpstr>Office Theme</vt:lpstr>
      <vt:lpstr>You can run, but can you hide?</vt:lpstr>
      <vt:lpstr>Self-Tracking Market</vt:lpstr>
      <vt:lpstr>PowerPoint 演示文稿</vt:lpstr>
      <vt:lpstr>Fitness Tracking Ecosystem</vt:lpstr>
      <vt:lpstr>Privacy Concerns</vt:lpstr>
      <vt:lpstr>Privacy Concerns</vt:lpstr>
      <vt:lpstr>Privacy Concerns</vt:lpstr>
      <vt:lpstr>Strava Run Activity</vt:lpstr>
      <vt:lpstr>Endpoint Privacy Zone (EPZ)</vt:lpstr>
      <vt:lpstr>Endpoint Privacy Zone (EPZ)</vt:lpstr>
      <vt:lpstr>What Other People See</vt:lpstr>
      <vt:lpstr>What happened  behind the curtain</vt:lpstr>
      <vt:lpstr>EndPoint Privacy Zone (EPZ)</vt:lpstr>
      <vt:lpstr>EndPoint Privacy Zone (EPZ)</vt:lpstr>
      <vt:lpstr>Guessing EPZ Center</vt:lpstr>
      <vt:lpstr>Guessing EPZ Center</vt:lpstr>
      <vt:lpstr>Guessing EPZ Center</vt:lpstr>
      <vt:lpstr>PowerPoint 演示文稿</vt:lpstr>
      <vt:lpstr>PowerPoint 演示文稿</vt:lpstr>
      <vt:lpstr>Is it that Simple?</vt:lpstr>
      <vt:lpstr>PowerPoint 演示文稿</vt:lpstr>
      <vt:lpstr>You can run, but  can you hide?</vt:lpstr>
      <vt:lpstr>You can run, but can you hide?</vt:lpstr>
      <vt:lpstr>Dataset</vt:lpstr>
      <vt:lpstr>Dataset</vt:lpstr>
      <vt:lpstr>Dataset</vt:lpstr>
      <vt:lpstr>EPZsearch</vt:lpstr>
      <vt:lpstr>Our EPZ Search Algorithm</vt:lpstr>
      <vt:lpstr>PowerPoint 演示文稿</vt:lpstr>
      <vt:lpstr>PowerPoint 演示文稿</vt:lpstr>
      <vt:lpstr>PowerPoint 演示文稿</vt:lpstr>
      <vt:lpstr>PowerPoint 演示文稿</vt:lpstr>
      <vt:lpstr>Our EPZ Search Algorithm</vt:lpstr>
      <vt:lpstr>Attack Validation</vt:lpstr>
      <vt:lpstr>Attack Validation</vt:lpstr>
      <vt:lpstr>Attack Validation</vt:lpstr>
      <vt:lpstr>Attack Evaluation</vt:lpstr>
      <vt:lpstr>Attack Evaluation</vt:lpstr>
      <vt:lpstr>Attack Evaluation</vt:lpstr>
      <vt:lpstr>Attack Evaluation</vt:lpstr>
      <vt:lpstr>Countermeasures?</vt:lpstr>
      <vt:lpstr>PowerPoint 演示文稿</vt:lpstr>
      <vt:lpstr>Spatial Cloaking</vt:lpstr>
      <vt:lpstr>Spatial Cloaking</vt:lpstr>
      <vt:lpstr>Attack on Spatial Cloaking</vt:lpstr>
      <vt:lpstr>Attack on Spatial Cloaking</vt:lpstr>
      <vt:lpstr>PowerPoint 演示文稿</vt:lpstr>
      <vt:lpstr>Spatial Cloaking Results</vt:lpstr>
      <vt:lpstr>PowerPoint 演示文稿</vt:lpstr>
      <vt:lpstr>PowerPoint 演示文稿</vt:lpstr>
      <vt:lpstr>Takeaways</vt:lpstr>
      <vt:lpstr>Thanks &amp; Questions</vt:lpstr>
      <vt:lpstr>Backup Slides</vt:lpstr>
      <vt:lpstr>Finding EPZ Activity</vt:lpstr>
      <vt:lpstr>Heatmap Incident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Privacy Protections in Fitness Tracking  Social Networks -or-You can run, but can you hide?</dc:title>
  <dc:creator/>
  <cp:lastModifiedBy>高目</cp:lastModifiedBy>
  <cp:revision>3</cp:revision>
  <dcterms:created xsi:type="dcterms:W3CDTF">2018-09-04T07:50:00Z</dcterms:created>
  <dcterms:modified xsi:type="dcterms:W3CDTF">2018-09-07T05:24:25Z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2052-11.1.0.7811</vt:lpwstr>
  </property>
</Properties>
</file>